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微软雅黑" panose="020B0503020204020204" pitchFamily="34" charset="-122"/>
      <p:regular r:id="rId41"/>
    </p:embeddedFont>
    <p:embeddedFont>
      <p:font typeface="Arial Black" panose="020B0A04020102020204" pitchFamily="34" charset="0"/>
      <p:bold r:id="rId42"/>
    </p:embeddedFont>
    <p:embeddedFont>
      <p:font typeface="等线" panose="02010600030101010101" charset="-122"/>
      <p:regular r:id="rId43"/>
    </p:embeddedFont>
    <p:embeddedFont>
      <p:font typeface="幼圆" panose="02010509060101010101" pitchFamily="49" charset="-122"/>
      <p:regular r:id="rId44"/>
    </p:embeddedFont>
    <p:embeddedFont>
      <p:font typeface="方正超粗黑简体" panose="03000509000000000000" pitchFamily="65" charset="-122"/>
      <p:regular r:id="rId45"/>
    </p:embeddedFont>
    <p:embeddedFont>
      <p:font typeface="方正黄草简体" panose="03000509000000000000" pitchFamily="65" charset="-122"/>
      <p:regular r:id="rId46"/>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4" d="100"/>
          <a:sy n="114" d="100"/>
        </p:scale>
        <p:origin x="258" y="84"/>
      </p:cViewPr>
      <p:guideLst>
        <p:guide orient="horz" pos="1620"/>
        <p:guide pos="2880"/>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F40655C8-27E6-4419-8CD1-000F256A6DD8}"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B326EC0E-1C80-4DD1-A3D6-55612241EAD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479AF96A-499A-4F3D-A835-8B94C6AEFC10}"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D78323C1-CD2F-4BB3-9EF5-BB1BFCA75F46}" type="slidenum">
              <a:rPr lang="zh-CN" altLang="en-US"/>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F993A5D0-EE22-440D-BAE8-CF1FDF3FE11B}"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76A2F003-72DA-4F24-96A3-1DD5CCBFFF0E}" type="slidenum">
              <a:rPr lang="zh-CN" altLang="en-US"/>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AF1EC61B-527E-469C-88CE-78355FF946D2}"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8C6A083B-3E5C-45B3-BBBF-ACE042ECE6BE}"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057B7554-1C9D-44CA-BBBC-603B50608508}"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E35C4385-EFA5-43BA-9BCB-C01181A43FA5}" type="slidenum">
              <a:rPr lang="zh-CN" altLang="en-US"/>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AE9D4AF2-66A9-4171-8E89-35EAC6D5C90A}"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0C92432F-E496-4DF0-A01F-C6F06101435F}" type="slidenum">
              <a:rPr lang="zh-CN" altLang="en-US"/>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2E50C807-17ED-47FA-9A02-90E99A504BEC}"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3D26F3F4-44E7-423B-93C1-1856315081F4}"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defTabSz="685800">
              <a:defRPr/>
            </a:lvl1pPr>
          </a:lstStyle>
          <a:p>
            <a:pPr>
              <a:defRPr/>
            </a:pPr>
            <a:fld id="{500EF9AC-E382-412D-96EC-41D2B6FFC6F8}" type="datetimeFigureOut">
              <a:rPr lang="zh-CN" altLang="en-US"/>
            </a:fld>
            <a:endParaRPr lang="zh-CN" altLang="en-US"/>
          </a:p>
        </p:txBody>
      </p:sp>
      <p:sp>
        <p:nvSpPr>
          <p:cNvPr id="8" name="页脚占位符 4"/>
          <p:cNvSpPr>
            <a:spLocks noGrp="1"/>
          </p:cNvSpPr>
          <p:nvPr>
            <p:ph type="ftr" sz="quarter" idx="11"/>
          </p:nvPr>
        </p:nvSpPr>
        <p:spPr/>
        <p:txBody>
          <a:bodyPr/>
          <a:lstStyle>
            <a:lvl1pPr defTabSz="685800">
              <a:defRPr/>
            </a:lvl1pPr>
          </a:lstStyle>
          <a:p>
            <a:pPr>
              <a:defRPr/>
            </a:pPr>
            <a:endParaRPr lang="zh-CN" altLang="en-US"/>
          </a:p>
        </p:txBody>
      </p:sp>
      <p:sp>
        <p:nvSpPr>
          <p:cNvPr id="9" name="灯片编号占位符 5"/>
          <p:cNvSpPr>
            <a:spLocks noGrp="1"/>
          </p:cNvSpPr>
          <p:nvPr>
            <p:ph type="sldNum" sz="quarter" idx="12"/>
          </p:nvPr>
        </p:nvSpPr>
        <p:spPr/>
        <p:txBody>
          <a:bodyPr/>
          <a:lstStyle>
            <a:lvl1pPr defTabSz="685800">
              <a:defRPr smtClean="0"/>
            </a:lvl1pPr>
          </a:lstStyle>
          <a:p>
            <a:pPr>
              <a:defRPr/>
            </a:pPr>
            <a:fld id="{93D03555-F616-497F-8752-B291EE05AD19}"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defTabSz="685800">
              <a:defRPr/>
            </a:lvl1pPr>
          </a:lstStyle>
          <a:p>
            <a:pPr>
              <a:defRPr/>
            </a:pPr>
            <a:fld id="{BE67B609-5859-4CC1-9A58-FC83FB205B07}" type="datetimeFigureOut">
              <a:rPr lang="zh-CN" altLang="en-US"/>
            </a:fld>
            <a:endParaRPr lang="zh-CN" altLang="en-US"/>
          </a:p>
        </p:txBody>
      </p:sp>
      <p:sp>
        <p:nvSpPr>
          <p:cNvPr id="4" name="页脚占位符 4"/>
          <p:cNvSpPr>
            <a:spLocks noGrp="1"/>
          </p:cNvSpPr>
          <p:nvPr>
            <p:ph type="ftr" sz="quarter" idx="11"/>
          </p:nvPr>
        </p:nvSpPr>
        <p:spPr/>
        <p:txBody>
          <a:bodyPr/>
          <a:lstStyle>
            <a:lvl1pPr defTabSz="685800">
              <a:defRPr/>
            </a:lvl1pPr>
          </a:lstStyle>
          <a:p>
            <a:pPr>
              <a:defRPr/>
            </a:pPr>
            <a:endParaRPr lang="zh-CN" altLang="en-US"/>
          </a:p>
        </p:txBody>
      </p:sp>
      <p:sp>
        <p:nvSpPr>
          <p:cNvPr id="5" name="灯片编号占位符 5"/>
          <p:cNvSpPr>
            <a:spLocks noGrp="1"/>
          </p:cNvSpPr>
          <p:nvPr>
            <p:ph type="sldNum" sz="quarter" idx="12"/>
          </p:nvPr>
        </p:nvSpPr>
        <p:spPr/>
        <p:txBody>
          <a:bodyPr/>
          <a:lstStyle>
            <a:lvl1pPr defTabSz="685800">
              <a:defRPr smtClean="0"/>
            </a:lvl1pPr>
          </a:lstStyle>
          <a:p>
            <a:pPr>
              <a:defRPr/>
            </a:pPr>
            <a:fld id="{9D237912-402B-4661-BE63-31EBC6CC2051}"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3" descr="C:\Documents and Settings\Administrator\桌面\北京文安科技20111213\内页.jpg"/>
          <p:cNvPicPr>
            <a:picLocks noChangeAspect="1" noChangeArrowheads="1"/>
          </p:cNvPicPr>
          <p:nvPr userDrawn="1"/>
        </p:nvPicPr>
        <p:blipFill>
          <a:blip r:embed="rId2">
            <a:extLst>
              <a:ext uri="{28A0092B-C50C-407E-A947-70E740481C1C}">
                <a14:useLocalDpi xmlns:a14="http://schemas.microsoft.com/office/drawing/2010/main" val="0"/>
              </a:ext>
            </a:extLst>
          </a:blip>
          <a:srcRect b="25000"/>
          <a:stretch>
            <a:fillRect/>
          </a:stretch>
        </p:blipFill>
        <p:spPr bwMode="auto">
          <a:xfrm>
            <a:off x="-1588"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552450"/>
            <a:ext cx="9144000" cy="459105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4" name="Picture 5" descr="C:\Documents and Settings\Administrator\桌面\未标题-2.png"/>
          <p:cNvPicPr>
            <a:picLocks noChangeAspect="1" noChangeArrowheads="1"/>
          </p:cNvPicPr>
          <p:nvPr userDrawn="1"/>
        </p:nvPicPr>
        <p:blipFill>
          <a:blip r:embed="rId3">
            <a:extLst>
              <a:ext uri="{28A0092B-C50C-407E-A947-70E740481C1C}">
                <a14:useLocalDpi xmlns:a14="http://schemas.microsoft.com/office/drawing/2010/main" val="0"/>
              </a:ext>
            </a:extLst>
          </a:blip>
          <a:srcRect l="4469"/>
          <a:stretch>
            <a:fillRect/>
          </a:stretch>
        </p:blipFill>
        <p:spPr bwMode="auto">
          <a:xfrm>
            <a:off x="-15875" y="49213"/>
            <a:ext cx="8429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717675" y="547688"/>
            <a:ext cx="742156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9066213" y="509588"/>
            <a:ext cx="76200" cy="777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7" name="组合 6"/>
          <p:cNvGrpSpPr/>
          <p:nvPr userDrawn="1"/>
        </p:nvGrpSpPr>
        <p:grpSpPr>
          <a:xfrm>
            <a:off x="793759" y="531355"/>
            <a:ext cx="894898" cy="99698"/>
            <a:chOff x="6368931" y="742241"/>
            <a:chExt cx="1515715" cy="168862"/>
          </a:xfrm>
          <a:solidFill>
            <a:srgbClr val="0070C0"/>
          </a:solidFill>
        </p:grpSpPr>
        <p:sp>
          <p:nvSpPr>
            <p:cNvPr id="8" name="任意多边形 7"/>
            <p:cNvSpPr/>
            <p:nvPr/>
          </p:nvSpPr>
          <p:spPr>
            <a:xfrm>
              <a:off x="6368931"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任意多边形 8"/>
            <p:cNvSpPr/>
            <p:nvPr/>
          </p:nvSpPr>
          <p:spPr>
            <a:xfrm>
              <a:off x="6580898"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任意多边形 9"/>
            <p:cNvSpPr/>
            <p:nvPr/>
          </p:nvSpPr>
          <p:spPr>
            <a:xfrm>
              <a:off x="6792865"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任意多边形 10"/>
            <p:cNvSpPr/>
            <p:nvPr/>
          </p:nvSpPr>
          <p:spPr>
            <a:xfrm>
              <a:off x="7004832"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任意多边形 11"/>
            <p:cNvSpPr/>
            <p:nvPr/>
          </p:nvSpPr>
          <p:spPr>
            <a:xfrm>
              <a:off x="7216799"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任意多边形 12"/>
            <p:cNvSpPr/>
            <p:nvPr/>
          </p:nvSpPr>
          <p:spPr>
            <a:xfrm>
              <a:off x="7428766"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任意多边形 13"/>
            <p:cNvSpPr/>
            <p:nvPr/>
          </p:nvSpPr>
          <p:spPr>
            <a:xfrm>
              <a:off x="7640734"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15" name="平行四边形 14"/>
          <p:cNvSpPr/>
          <p:nvPr userDrawn="1"/>
        </p:nvSpPr>
        <p:spPr>
          <a:xfrm>
            <a:off x="1647825" y="588963"/>
            <a:ext cx="3313113" cy="46037"/>
          </a:xfrm>
          <a:prstGeom prst="parallelogram">
            <a:avLst>
              <a:gd name="adj" fmla="val 96868"/>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 name="日期占位符 1"/>
          <p:cNvSpPr>
            <a:spLocks noGrp="1"/>
          </p:cNvSpPr>
          <p:nvPr>
            <p:ph type="dt" sz="half" idx="10"/>
          </p:nvPr>
        </p:nvSpPr>
        <p:spPr/>
        <p:txBody>
          <a:bodyPr/>
          <a:lstStyle>
            <a:lvl1pPr defTabSz="685800">
              <a:defRPr/>
            </a:lvl1pPr>
          </a:lstStyle>
          <a:p>
            <a:pPr>
              <a:defRPr/>
            </a:pPr>
            <a:fld id="{2395380B-C63C-4F54-A0C2-5E52FD1AEA67}" type="datetimeFigureOut">
              <a:rPr lang="zh-CN" altLang="en-US"/>
            </a:fld>
            <a:endParaRPr lang="zh-CN" altLang="en-US"/>
          </a:p>
        </p:txBody>
      </p:sp>
      <p:sp>
        <p:nvSpPr>
          <p:cNvPr id="24" name="页脚占位符 2"/>
          <p:cNvSpPr>
            <a:spLocks noGrp="1"/>
          </p:cNvSpPr>
          <p:nvPr>
            <p:ph type="ftr" sz="quarter" idx="11"/>
          </p:nvPr>
        </p:nvSpPr>
        <p:spPr/>
        <p:txBody>
          <a:bodyPr/>
          <a:lstStyle>
            <a:lvl1pPr defTabSz="685800">
              <a:defRPr/>
            </a:lvl1pPr>
          </a:lstStyle>
          <a:p>
            <a:pPr>
              <a:defRPr/>
            </a:pPr>
            <a:endParaRPr lang="zh-CN" altLang="en-US"/>
          </a:p>
        </p:txBody>
      </p:sp>
      <p:sp>
        <p:nvSpPr>
          <p:cNvPr id="25" name="灯片编号占位符 3"/>
          <p:cNvSpPr>
            <a:spLocks noGrp="1"/>
          </p:cNvSpPr>
          <p:nvPr>
            <p:ph type="sldNum" sz="quarter" idx="12"/>
          </p:nvPr>
        </p:nvSpPr>
        <p:spPr/>
        <p:txBody>
          <a:bodyPr/>
          <a:lstStyle>
            <a:lvl1pPr defTabSz="685800">
              <a:defRPr smtClean="0"/>
            </a:lvl1pPr>
          </a:lstStyle>
          <a:p>
            <a:pPr>
              <a:defRPr/>
            </a:pPr>
            <a:fld id="{A690027C-F18B-4AAD-9792-C72AB2E0FEF5}"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133E45C3-7852-49E2-A808-BC3074D2924D}"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800F0EB5-4B00-4024-97AC-6D79D215523A}"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B0EB1C02-4C2C-4A49-BBD1-5637589226CD}"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D59FCDB5-07B2-4893-856D-3E159D4BF7E6}"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defTabSz="914400" eaLnBrk="1" fontAlgn="auto" hangingPunct="1">
              <a:spcBef>
                <a:spcPts val="0"/>
              </a:spcBef>
              <a:spcAft>
                <a:spcPts val="0"/>
              </a:spcAft>
              <a:defRPr sz="1200">
                <a:solidFill>
                  <a:prstClr val="black">
                    <a:tint val="75000"/>
                  </a:prstClr>
                </a:solidFill>
                <a:latin typeface="+mn-lt"/>
                <a:ea typeface="+mn-ea"/>
              </a:defRPr>
            </a:lvl1pPr>
          </a:lstStyle>
          <a:p>
            <a:pPr>
              <a:defRPr/>
            </a:pPr>
            <a:fld id="{3284907E-554F-4EAA-8236-ACBFF3B48A09}"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defTabSz="914400"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defTabSz="914400" eaLnBrk="1" hangingPunct="1">
              <a:defRPr sz="1200" smtClean="0">
                <a:solidFill>
                  <a:srgbClr val="898989"/>
                </a:solidFill>
              </a:defRPr>
            </a:lvl1pPr>
          </a:lstStyle>
          <a:p>
            <a:pPr>
              <a:defRPr/>
            </a:pPr>
            <a:fld id="{0C16AF2D-E351-4271-9F23-980D0942208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emf"/><Relationship Id="rId7" Type="http://schemas.openxmlformats.org/officeDocument/2006/relationships/image" Target="../media/image41.emf"/><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 Id="rId3" Type="http://schemas.openxmlformats.org/officeDocument/2006/relationships/image" Target="../media/image37.jpeg"/><Relationship Id="rId27" Type="http://schemas.openxmlformats.org/officeDocument/2006/relationships/slideLayout" Target="../slideLayouts/slideLayout7.xml"/><Relationship Id="rId26" Type="http://schemas.openxmlformats.org/officeDocument/2006/relationships/image" Target="../media/image60.png"/><Relationship Id="rId25" Type="http://schemas.openxmlformats.org/officeDocument/2006/relationships/image" Target="../media/image59.png"/><Relationship Id="rId24" Type="http://schemas.openxmlformats.org/officeDocument/2006/relationships/image" Target="../media/image58.emf"/><Relationship Id="rId23" Type="http://schemas.openxmlformats.org/officeDocument/2006/relationships/image" Target="../media/image57.emf"/><Relationship Id="rId22" Type="http://schemas.openxmlformats.org/officeDocument/2006/relationships/image" Target="../media/image56.emf"/><Relationship Id="rId21" Type="http://schemas.openxmlformats.org/officeDocument/2006/relationships/image" Target="../media/image55.emf"/><Relationship Id="rId20" Type="http://schemas.openxmlformats.org/officeDocument/2006/relationships/image" Target="../media/image54.emf"/><Relationship Id="rId2" Type="http://schemas.openxmlformats.org/officeDocument/2006/relationships/image" Target="../media/image36.jpeg"/><Relationship Id="rId19" Type="http://schemas.openxmlformats.org/officeDocument/2006/relationships/image" Target="../media/image53.emf"/><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50.emf"/><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3" Type="http://schemas.openxmlformats.org/officeDocument/2006/relationships/slideLayout" Target="../slideLayouts/slideLayout6.xml"/><Relationship Id="rId12" Type="http://schemas.openxmlformats.org/officeDocument/2006/relationships/image" Target="../media/image73.png"/><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image" Target="../media/image6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7.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jpeg"/><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image" Target="../media/image7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6.png"/><Relationship Id="rId1" Type="http://schemas.openxmlformats.org/officeDocument/2006/relationships/image" Target="../media/image8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2" Type="http://schemas.openxmlformats.org/officeDocument/2006/relationships/slideLayout" Target="../slideLayouts/slideLayout7.xml"/><Relationship Id="rId11" Type="http://schemas.openxmlformats.org/officeDocument/2006/relationships/image" Target="../media/image15.jpeg"/><Relationship Id="rId10" Type="http://schemas.openxmlformats.org/officeDocument/2006/relationships/image" Target="../media/image14.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42"/>
          <p:cNvGrpSpPr/>
          <p:nvPr/>
        </p:nvGrpSpPr>
        <p:grpSpPr bwMode="auto">
          <a:xfrm>
            <a:off x="0" y="879475"/>
            <a:ext cx="9137650" cy="4572000"/>
            <a:chOff x="0" y="879881"/>
            <a:chExt cx="9137667" cy="4572189"/>
          </a:xfrm>
        </p:grpSpPr>
        <p:pic>
          <p:nvPicPr>
            <p:cNvPr id="14356" name="Picture 4" descr="C:\Documents and Settings\Administrator\桌面\未标题-1.png"/>
            <p:cNvPicPr>
              <a:picLocks noChangeAspect="1" noChangeArrowheads="1"/>
            </p:cNvPicPr>
            <p:nvPr/>
          </p:nvPicPr>
          <p:blipFill>
            <a:blip r:embed="rId1">
              <a:extLst>
                <a:ext uri="{28A0092B-C50C-407E-A947-70E740481C1C}">
                  <a14:useLocalDpi xmlns:a14="http://schemas.microsoft.com/office/drawing/2010/main" val="0"/>
                </a:ext>
              </a:extLst>
            </a:blip>
            <a:srcRect b="8574"/>
            <a:stretch>
              <a:fillRect/>
            </a:stretch>
          </p:blipFill>
          <p:spPr bwMode="auto">
            <a:xfrm>
              <a:off x="4597400" y="1635646"/>
              <a:ext cx="4540267" cy="35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7"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0" y="879881"/>
              <a:ext cx="5398964" cy="457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39" name="组合 40"/>
          <p:cNvGrpSpPr/>
          <p:nvPr/>
        </p:nvGrpSpPr>
        <p:grpSpPr bwMode="auto">
          <a:xfrm>
            <a:off x="4905375" y="620713"/>
            <a:ext cx="3814763" cy="1303337"/>
            <a:chOff x="4905851" y="901333"/>
            <a:chExt cx="3814763" cy="1302425"/>
          </a:xfrm>
        </p:grpSpPr>
        <p:sp>
          <p:nvSpPr>
            <p:cNvPr id="14352" name="矩形 7"/>
            <p:cNvSpPr>
              <a:spLocks noChangeArrowheads="1"/>
            </p:cNvSpPr>
            <p:nvPr/>
          </p:nvSpPr>
          <p:spPr bwMode="auto">
            <a:xfrm>
              <a:off x="5130324" y="1705099"/>
              <a:ext cx="3314868" cy="22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914400" eaLnBrk="1" hangingPunct="1">
                <a:lnSpc>
                  <a:spcPct val="110000"/>
                </a:lnSpc>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rPr>
                <a:t>SHANGHAI RAPIDESIGN ADVERTISING CO.,LTD </a:t>
              </a:r>
              <a:endParaRPr lang="en-US" altLang="zh-CN" sz="800">
                <a:solidFill>
                  <a:srgbClr val="000000"/>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4905851" y="901333"/>
              <a:ext cx="3814763" cy="64724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en-US" altLang="zh-CN" sz="3600" b="1" spc="-1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POWER</a:t>
              </a:r>
              <a:r>
                <a:rPr lang="en-US" altLang="zh-CN" sz="3600" b="1" spc="-15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POINT</a:t>
              </a:r>
              <a:endParaRPr lang="zh-CN" altLang="en-US" sz="3600" b="1" spc="-15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54" name="TextBox 2703"/>
            <p:cNvSpPr txBox="1">
              <a:spLocks noChangeArrowheads="1"/>
            </p:cNvSpPr>
            <p:nvPr/>
          </p:nvSpPr>
          <p:spPr bwMode="auto">
            <a:xfrm>
              <a:off x="6266284" y="1957537"/>
              <a:ext cx="20335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000">
                  <a:solidFill>
                    <a:srgbClr val="C00000"/>
                  </a:solidFill>
                  <a:latin typeface="微软雅黑" panose="020B0503020204020204" pitchFamily="34" charset="-122"/>
                  <a:ea typeface="微软雅黑" panose="020B0503020204020204" pitchFamily="34" charset="-122"/>
                </a:rPr>
                <a:t>适用于信息、通讯、科技类汇报</a:t>
              </a:r>
              <a:endParaRPr lang="zh-CN" altLang="en-US" sz="100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8220551" y="2019737"/>
              <a:ext cx="107950" cy="1078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4340" name="组合 41"/>
          <p:cNvGrpSpPr/>
          <p:nvPr/>
        </p:nvGrpSpPr>
        <p:grpSpPr bwMode="auto">
          <a:xfrm>
            <a:off x="0" y="4881563"/>
            <a:ext cx="9137650" cy="260350"/>
            <a:chOff x="0" y="4881014"/>
            <a:chExt cx="9137667" cy="260895"/>
          </a:xfrm>
        </p:grpSpPr>
        <p:sp>
          <p:nvSpPr>
            <p:cNvPr id="5" name="矩形 4"/>
            <p:cNvSpPr/>
            <p:nvPr/>
          </p:nvSpPr>
          <p:spPr>
            <a:xfrm flipV="1">
              <a:off x="0" y="4904876"/>
              <a:ext cx="9137667" cy="237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6" name="直接连接符 15"/>
            <p:cNvCxnSpPr/>
            <p:nvPr/>
          </p:nvCxnSpPr>
          <p:spPr>
            <a:xfrm>
              <a:off x="6350" y="4881014"/>
              <a:ext cx="9131317"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grpSp>
          <p:nvGrpSpPr>
            <p:cNvPr id="14346" name="组合 29"/>
            <p:cNvGrpSpPr/>
            <p:nvPr/>
          </p:nvGrpSpPr>
          <p:grpSpPr bwMode="auto">
            <a:xfrm rot="0">
              <a:off x="8850264" y="4988403"/>
              <a:ext cx="241300" cy="53975"/>
              <a:chOff x="6916717" y="3834477"/>
              <a:chExt cx="241300" cy="53975"/>
            </a:xfrm>
          </p:grpSpPr>
          <p:sp>
            <p:nvSpPr>
              <p:cNvPr id="31" name="燕尾形 30"/>
              <p:cNvSpPr/>
              <p:nvPr/>
            </p:nvSpPr>
            <p:spPr bwMode="auto">
              <a:xfrm rot="10800000">
                <a:off x="6916782" y="3835264"/>
                <a:ext cx="47625"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2" name="燕尾形 31"/>
              <p:cNvSpPr/>
              <p:nvPr/>
            </p:nvSpPr>
            <p:spPr bwMode="auto">
              <a:xfrm rot="10800000">
                <a:off x="6981869" y="3835264"/>
                <a:ext cx="47625"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3" name="燕尾形 32"/>
              <p:cNvSpPr/>
              <p:nvPr/>
            </p:nvSpPr>
            <p:spPr bwMode="auto">
              <a:xfrm rot="10800000">
                <a:off x="7046958" y="3835264"/>
                <a:ext cx="46037"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4" name="燕尾形 33"/>
              <p:cNvSpPr/>
              <p:nvPr/>
            </p:nvSpPr>
            <p:spPr bwMode="auto">
              <a:xfrm rot="10800000">
                <a:off x="7112045" y="3835264"/>
                <a:ext cx="46038"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5603" name="组合 2"/>
          <p:cNvGrpSpPr/>
          <p:nvPr/>
        </p:nvGrpSpPr>
        <p:grpSpPr bwMode="auto">
          <a:xfrm>
            <a:off x="6670675" y="1443038"/>
            <a:ext cx="1527175" cy="361950"/>
            <a:chOff x="4464953" y="3280086"/>
            <a:chExt cx="1526543" cy="363182"/>
          </a:xfrm>
        </p:grpSpPr>
        <p:grpSp>
          <p:nvGrpSpPr>
            <p:cNvPr id="25672" name="组合 3"/>
            <p:cNvGrpSpPr/>
            <p:nvPr/>
          </p:nvGrpSpPr>
          <p:grpSpPr bwMode="auto">
            <a:xfrm>
              <a:off x="4464953" y="3280086"/>
              <a:ext cx="1526543" cy="363182"/>
              <a:chOff x="4464953" y="3180665"/>
              <a:chExt cx="1526543" cy="482600"/>
            </a:xfrm>
          </p:grpSpPr>
          <p:sp>
            <p:nvSpPr>
              <p:cNvPr id="25674" name="Freeform 4"/>
              <p:cNvSpPr/>
              <p:nvPr/>
            </p:nvSpPr>
            <p:spPr bwMode="gray">
              <a:xfrm>
                <a:off x="4555061" y="3458591"/>
                <a:ext cx="1346326" cy="204674"/>
              </a:xfrm>
              <a:custGeom>
                <a:avLst/>
                <a:gdLst>
                  <a:gd name="T0" fmla="*/ 2147483646 w 1120"/>
                  <a:gd name="T1" fmla="*/ 2147483646 h 252"/>
                  <a:gd name="T2" fmla="*/ 2147483646 w 1120"/>
                  <a:gd name="T3" fmla="*/ 2147483646 h 252"/>
                  <a:gd name="T4" fmla="*/ 2147483646 w 1120"/>
                  <a:gd name="T5" fmla="*/ 2147483646 h 252"/>
                  <a:gd name="T6" fmla="*/ 2147483646 w 1120"/>
                  <a:gd name="T7" fmla="*/ 2147483646 h 252"/>
                  <a:gd name="T8" fmla="*/ 2147483646 w 1120"/>
                  <a:gd name="T9" fmla="*/ 2147483646 h 252"/>
                  <a:gd name="T10" fmla="*/ 2147483646 w 1120"/>
                  <a:gd name="T11" fmla="*/ 2147483646 h 252"/>
                  <a:gd name="T12" fmla="*/ 2147483646 w 1120"/>
                  <a:gd name="T13" fmla="*/ 2147483646 h 252"/>
                  <a:gd name="T14" fmla="*/ 2147483646 w 1120"/>
                  <a:gd name="T15" fmla="*/ 2147483646 h 252"/>
                  <a:gd name="T16" fmla="*/ 2147483646 w 1120"/>
                  <a:gd name="T17" fmla="*/ 2147483646 h 252"/>
                  <a:gd name="T18" fmla="*/ 2147483646 w 1120"/>
                  <a:gd name="T19" fmla="*/ 2147483646 h 252"/>
                  <a:gd name="T20" fmla="*/ 2147483646 w 1120"/>
                  <a:gd name="T21" fmla="*/ 2147483646 h 252"/>
                  <a:gd name="T22" fmla="*/ 2147483646 w 1120"/>
                  <a:gd name="T23" fmla="*/ 2147483646 h 252"/>
                  <a:gd name="T24" fmla="*/ 2147483646 w 1120"/>
                  <a:gd name="T25" fmla="*/ 2147483646 h 252"/>
                  <a:gd name="T26" fmla="*/ 2147483646 w 1120"/>
                  <a:gd name="T27" fmla="*/ 2147483646 h 252"/>
                  <a:gd name="T28" fmla="*/ 2147483646 w 1120"/>
                  <a:gd name="T29" fmla="*/ 2147483646 h 252"/>
                  <a:gd name="T30" fmla="*/ 2147483646 w 1120"/>
                  <a:gd name="T31" fmla="*/ 2147483646 h 252"/>
                  <a:gd name="T32" fmla="*/ 2147483646 w 1120"/>
                  <a:gd name="T33" fmla="*/ 2147483646 h 252"/>
                  <a:gd name="T34" fmla="*/ 2147483646 w 1120"/>
                  <a:gd name="T35" fmla="*/ 2147483646 h 252"/>
                  <a:gd name="T36" fmla="*/ 2147483646 w 1120"/>
                  <a:gd name="T37" fmla="*/ 2147483646 h 252"/>
                  <a:gd name="T38" fmla="*/ 2147483646 w 1120"/>
                  <a:gd name="T39" fmla="*/ 2147483646 h 252"/>
                  <a:gd name="T40" fmla="*/ 2147483646 w 1120"/>
                  <a:gd name="T41" fmla="*/ 2147483646 h 252"/>
                  <a:gd name="T42" fmla="*/ 2147483646 w 1120"/>
                  <a:gd name="T43" fmla="*/ 2147483646 h 252"/>
                  <a:gd name="T44" fmla="*/ 0 w 1120"/>
                  <a:gd name="T45" fmla="*/ 2147483646 h 252"/>
                  <a:gd name="T46" fmla="*/ 0 w 1120"/>
                  <a:gd name="T47" fmla="*/ 2147483646 h 252"/>
                  <a:gd name="T48" fmla="*/ 2147483646 w 1120"/>
                  <a:gd name="T49" fmla="*/ 0 h 252"/>
                  <a:gd name="T50" fmla="*/ 2147483646 w 1120"/>
                  <a:gd name="T51" fmla="*/ 2147483646 h 252"/>
                  <a:gd name="T52" fmla="*/ 2147483646 w 1120"/>
                  <a:gd name="T53" fmla="*/ 2147483646 h 252"/>
                  <a:gd name="T54" fmla="*/ 2147483646 w 1120"/>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
            <p:nvSpPr>
              <p:cNvPr id="7" name="Rectangle 5"/>
              <p:cNvSpPr>
                <a:spLocks noChangeArrowheads="1"/>
              </p:cNvSpPr>
              <p:nvPr/>
            </p:nvSpPr>
            <p:spPr bwMode="gray">
              <a:xfrm>
                <a:off x="4464953" y="3180665"/>
                <a:ext cx="1526543" cy="423333"/>
              </a:xfrm>
              <a:prstGeom prst="rect">
                <a:avLst/>
              </a:prstGeom>
              <a:solidFill>
                <a:srgbClr val="0070C0"/>
              </a:solidFill>
              <a:ln>
                <a:noFill/>
              </a:ln>
              <a:effectLst>
                <a:outerShdw blurRad="50800" dist="38100" dir="5400000" algn="t" rotWithShape="0">
                  <a:prstClr val="black">
                    <a:alpha val="40000"/>
                  </a:prstClr>
                </a:outerShdw>
              </a:effectLst>
            </p:spPr>
            <p:txBody>
              <a:bodyPr/>
              <a:lstStyle/>
              <a:p>
                <a:pPr defTabSz="914400" eaLnBrk="1" fontAlgn="auto" hangingPunct="1">
                  <a:spcBef>
                    <a:spcPts val="0"/>
                  </a:spcBef>
                  <a:spcAft>
                    <a:spcPts val="0"/>
                  </a:spcAft>
                  <a:defRPr/>
                </a:pPr>
                <a:endParaRPr lang="en-US" altLang="zh-CN" sz="1800" dirty="0">
                  <a:solidFill>
                    <a:prstClr val="black"/>
                  </a:solidFill>
                  <a:latin typeface="微软雅黑" panose="020B0503020204020204" pitchFamily="34" charset="-122"/>
                  <a:ea typeface="微软雅黑" panose="020B0503020204020204" pitchFamily="34" charset="-122"/>
                </a:endParaRPr>
              </a:p>
            </p:txBody>
          </p:sp>
        </p:grpSp>
        <p:sp>
          <p:nvSpPr>
            <p:cNvPr id="5" name="TextBox 11"/>
            <p:cNvSpPr txBox="1">
              <a:spLocks noChangeArrowheads="1"/>
            </p:cNvSpPr>
            <p:nvPr/>
          </p:nvSpPr>
          <p:spPr bwMode="auto">
            <a:xfrm flipH="1">
              <a:off x="4534774" y="3289643"/>
              <a:ext cx="1386901" cy="307430"/>
            </a:xfrm>
            <a:prstGeom prst="rect">
              <a:avLst/>
            </a:prstGeom>
            <a:noFill/>
            <a:ln>
              <a:noFill/>
            </a:ln>
            <a:effectLst/>
          </p:spPr>
          <p:txBody>
            <a:bodyPr>
              <a:spAutoFit/>
            </a:bodyPr>
            <a:lstStyle>
              <a:defPPr>
                <a:defRPr lang="zh-CN"/>
              </a:defPPr>
              <a:lvl1pPr algn="ctr" fontAlgn="auto">
                <a:spcBef>
                  <a:spcPts val="0"/>
                </a:spcBef>
                <a:spcAft>
                  <a:spcPts val="0"/>
                </a:spcAft>
                <a:defRPr sz="1200" b="1" kern="0">
                  <a:solidFill>
                    <a:schemeClr val="bg1"/>
                  </a:solidFill>
                  <a:effectLst>
                    <a:outerShdw blurRad="38100" dist="38100" dir="2700000" algn="tl">
                      <a:srgbClr val="000000">
                        <a:alpha val="43137"/>
                      </a:srgbClr>
                    </a:outerShdw>
                  </a:effectLst>
                  <a:latin typeface="冬青黑体简体中文 W3" panose="020B0300000000000000" pitchFamily="34" charset="-122"/>
                  <a:ea typeface="冬青黑体简体中文 W3" panose="020B0300000000000000"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sz="1400" dirty="0">
                  <a:solidFill>
                    <a:prstClr val="white"/>
                  </a:solidFill>
                  <a:latin typeface="微软雅黑" panose="020B0503020204020204" pitchFamily="34" charset="-122"/>
                  <a:ea typeface="微软雅黑" panose="020B0503020204020204" pitchFamily="34" charset="-122"/>
                </a:rPr>
                <a:t>点击添加标题    </a:t>
              </a:r>
              <a:endParaRPr lang="en-US" altLang="zh-CN" sz="1400" dirty="0">
                <a:solidFill>
                  <a:prstClr val="white"/>
                </a:solidFill>
                <a:latin typeface="微软雅黑" panose="020B0503020204020204" pitchFamily="34" charset="-122"/>
                <a:ea typeface="微软雅黑" panose="020B0503020204020204" pitchFamily="34" charset="-122"/>
              </a:endParaRPr>
            </a:p>
          </p:txBody>
        </p:sp>
      </p:grpSp>
      <p:grpSp>
        <p:nvGrpSpPr>
          <p:cNvPr id="25604" name="组合 91"/>
          <p:cNvGrpSpPr/>
          <p:nvPr/>
        </p:nvGrpSpPr>
        <p:grpSpPr bwMode="auto">
          <a:xfrm>
            <a:off x="4976813" y="1917700"/>
            <a:ext cx="3676650" cy="887413"/>
            <a:chOff x="4977173" y="1918164"/>
            <a:chExt cx="3676197" cy="887375"/>
          </a:xfrm>
        </p:grpSpPr>
        <p:sp>
          <p:nvSpPr>
            <p:cNvPr id="93" name="圆角矩形 92"/>
            <p:cNvSpPr/>
            <p:nvPr/>
          </p:nvSpPr>
          <p:spPr>
            <a:xfrm>
              <a:off x="6120032" y="1918164"/>
              <a:ext cx="2533338" cy="887375"/>
            </a:xfrm>
            <a:prstGeom prst="roundRect">
              <a:avLst>
                <a:gd name="adj" fmla="val 4833"/>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sp>
          <p:nvSpPr>
            <p:cNvPr id="25668" name="矩形 93"/>
            <p:cNvSpPr>
              <a:spLocks noChangeArrowheads="1"/>
            </p:cNvSpPr>
            <p:nvPr/>
          </p:nvSpPr>
          <p:spPr bwMode="auto">
            <a:xfrm>
              <a:off x="6200984" y="2038809"/>
              <a:ext cx="2371433" cy="6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zh-CN" sz="1000">
                <a:solidFill>
                  <a:srgbClr val="404040"/>
                </a:solidFill>
                <a:latin typeface="微软雅黑" panose="020B0503020204020204" pitchFamily="34" charset="-122"/>
                <a:ea typeface="微软雅黑" panose="020B0503020204020204" pitchFamily="34" charset="-122"/>
              </a:endParaRPr>
            </a:p>
          </p:txBody>
        </p:sp>
        <p:grpSp>
          <p:nvGrpSpPr>
            <p:cNvPr id="25669" name="组合 94"/>
            <p:cNvGrpSpPr/>
            <p:nvPr/>
          </p:nvGrpSpPr>
          <p:grpSpPr bwMode="auto">
            <a:xfrm rot="-5400000">
              <a:off x="5516462" y="1786564"/>
              <a:ext cx="72000" cy="1150577"/>
              <a:chOff x="1137955" y="3732503"/>
              <a:chExt cx="72000" cy="1150577"/>
            </a:xfrm>
          </p:grpSpPr>
          <p:cxnSp>
            <p:nvCxnSpPr>
              <p:cNvPr id="96" name="直接连接符 95"/>
              <p:cNvCxnSpPr/>
              <p:nvPr/>
            </p:nvCxnSpPr>
            <p:spPr>
              <a:xfrm rot="5400000" flipV="1">
                <a:off x="627129" y="4343615"/>
                <a:ext cx="1079367"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138239" y="3732503"/>
                <a:ext cx="71434" cy="71428"/>
              </a:xfrm>
              <a:prstGeom prst="ellips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grpSp>
        <p:nvGrpSpPr>
          <p:cNvPr id="25605" name="组合 97"/>
          <p:cNvGrpSpPr/>
          <p:nvPr/>
        </p:nvGrpSpPr>
        <p:grpSpPr bwMode="auto">
          <a:xfrm>
            <a:off x="536575" y="796925"/>
            <a:ext cx="5032375" cy="4256088"/>
            <a:chOff x="493827" y="687160"/>
            <a:chExt cx="4679053" cy="3958536"/>
          </a:xfrm>
        </p:grpSpPr>
        <p:grpSp>
          <p:nvGrpSpPr>
            <p:cNvPr id="99" name="组合 14"/>
            <p:cNvGrpSpPr/>
            <p:nvPr/>
          </p:nvGrpSpPr>
          <p:grpSpPr bwMode="auto">
            <a:xfrm>
              <a:off x="493827" y="687160"/>
              <a:ext cx="4679053" cy="3958536"/>
              <a:chOff x="1864244" y="567833"/>
              <a:chExt cx="5175228" cy="4378009"/>
            </a:xfrm>
            <a:solidFill>
              <a:srgbClr val="0070C0"/>
            </a:solidFill>
            <a:effectLst>
              <a:outerShdw blurRad="50800" dist="38100" dir="5400000" algn="t" rotWithShape="0">
                <a:prstClr val="black">
                  <a:alpha val="40000"/>
                </a:prstClr>
              </a:outerShdw>
            </a:effectLst>
          </p:grpSpPr>
          <p:sp>
            <p:nvSpPr>
              <p:cNvPr id="117" name="Freeform 7"/>
              <p:cNvSpPr/>
              <p:nvPr/>
            </p:nvSpPr>
            <p:spPr bwMode="auto">
              <a:xfrm>
                <a:off x="5278551" y="4731990"/>
                <a:ext cx="265176" cy="213852"/>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18" name="Freeform 8"/>
              <p:cNvSpPr/>
              <p:nvPr/>
            </p:nvSpPr>
            <p:spPr bwMode="auto">
              <a:xfrm>
                <a:off x="6372200" y="4240832"/>
                <a:ext cx="171082" cy="419150"/>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19" name="Freeform 9"/>
              <p:cNvSpPr/>
              <p:nvPr/>
            </p:nvSpPr>
            <p:spPr bwMode="auto">
              <a:xfrm>
                <a:off x="1864244" y="1055416"/>
                <a:ext cx="2070091" cy="1573953"/>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0" name="Freeform 10"/>
              <p:cNvSpPr/>
              <p:nvPr/>
            </p:nvSpPr>
            <p:spPr bwMode="auto">
              <a:xfrm>
                <a:off x="2060988" y="2509612"/>
                <a:ext cx="2035875" cy="1257451"/>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1" name="Freeform 11"/>
              <p:cNvSpPr/>
              <p:nvPr/>
            </p:nvSpPr>
            <p:spPr bwMode="auto">
              <a:xfrm>
                <a:off x="4019876" y="619158"/>
                <a:ext cx="2266835" cy="1941779"/>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2" name="Freeform 12"/>
              <p:cNvSpPr/>
              <p:nvPr/>
            </p:nvSpPr>
            <p:spPr bwMode="auto">
              <a:xfrm>
                <a:off x="5884669" y="567833"/>
                <a:ext cx="1154803" cy="1043599"/>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3" name="Freeform 13"/>
              <p:cNvSpPr/>
              <p:nvPr/>
            </p:nvSpPr>
            <p:spPr bwMode="auto">
              <a:xfrm>
                <a:off x="3883011" y="3553212"/>
                <a:ext cx="932396" cy="975167"/>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4" name="Freeform 14"/>
              <p:cNvSpPr/>
              <p:nvPr/>
            </p:nvSpPr>
            <p:spPr bwMode="auto">
              <a:xfrm>
                <a:off x="4652879" y="3895375"/>
                <a:ext cx="786977" cy="590233"/>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5" name="Freeform 15"/>
              <p:cNvSpPr/>
              <p:nvPr/>
            </p:nvSpPr>
            <p:spPr bwMode="auto">
              <a:xfrm>
                <a:off x="5183233" y="3980916"/>
                <a:ext cx="821193" cy="633003"/>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6" name="Freeform 20"/>
              <p:cNvSpPr/>
              <p:nvPr/>
            </p:nvSpPr>
            <p:spPr bwMode="auto">
              <a:xfrm>
                <a:off x="5927440" y="1714081"/>
                <a:ext cx="624449" cy="581678"/>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7" name="Freeform 21"/>
              <p:cNvSpPr/>
              <p:nvPr/>
            </p:nvSpPr>
            <p:spPr bwMode="auto">
              <a:xfrm>
                <a:off x="6055751" y="1397580"/>
                <a:ext cx="881072" cy="564570"/>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8" name="Freeform 23"/>
              <p:cNvSpPr/>
              <p:nvPr/>
            </p:nvSpPr>
            <p:spPr bwMode="auto">
              <a:xfrm>
                <a:off x="3207237" y="2278652"/>
                <a:ext cx="1291669" cy="949504"/>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9" name="Freeform 24"/>
              <p:cNvSpPr/>
              <p:nvPr/>
            </p:nvSpPr>
            <p:spPr bwMode="auto">
              <a:xfrm>
                <a:off x="3566509" y="1885163"/>
                <a:ext cx="1471305" cy="1248898"/>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0" name="Freeform 25"/>
              <p:cNvSpPr/>
              <p:nvPr/>
            </p:nvSpPr>
            <p:spPr bwMode="auto">
              <a:xfrm>
                <a:off x="3925781" y="2945871"/>
                <a:ext cx="1035045" cy="1017937"/>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1" name="Freeform 26"/>
              <p:cNvSpPr>
                <a:spLocks noEditPoints="1"/>
              </p:cNvSpPr>
              <p:nvPr/>
            </p:nvSpPr>
            <p:spPr bwMode="auto">
              <a:xfrm>
                <a:off x="4601555" y="2329976"/>
                <a:ext cx="325056" cy="470475"/>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2" name="Freeform 27"/>
              <p:cNvSpPr>
                <a:spLocks noEditPoints="1"/>
              </p:cNvSpPr>
              <p:nvPr/>
            </p:nvSpPr>
            <p:spPr bwMode="auto">
              <a:xfrm>
                <a:off x="4550230" y="3536103"/>
                <a:ext cx="641557" cy="581678"/>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3" name="Freeform 28"/>
              <p:cNvSpPr/>
              <p:nvPr/>
            </p:nvSpPr>
            <p:spPr bwMode="auto">
              <a:xfrm>
                <a:off x="4738420" y="3168277"/>
                <a:ext cx="487583" cy="504691"/>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4" name="Freeform 29"/>
              <p:cNvSpPr/>
              <p:nvPr/>
            </p:nvSpPr>
            <p:spPr bwMode="auto">
              <a:xfrm>
                <a:off x="4764083" y="2295760"/>
                <a:ext cx="521800" cy="932396"/>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5" name="Freeform 30"/>
              <p:cNvSpPr>
                <a:spLocks noEditPoints="1"/>
              </p:cNvSpPr>
              <p:nvPr/>
            </p:nvSpPr>
            <p:spPr bwMode="auto">
              <a:xfrm>
                <a:off x="5474072" y="1876609"/>
                <a:ext cx="607341" cy="846855"/>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6" name="Freeform 31"/>
              <p:cNvSpPr/>
              <p:nvPr/>
            </p:nvSpPr>
            <p:spPr bwMode="auto">
              <a:xfrm>
                <a:off x="5191788" y="2150340"/>
                <a:ext cx="367826" cy="727098"/>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7" name="Freeform 32"/>
              <p:cNvSpPr/>
              <p:nvPr/>
            </p:nvSpPr>
            <p:spPr bwMode="auto">
              <a:xfrm>
                <a:off x="5226003" y="2646478"/>
                <a:ext cx="590232" cy="581678"/>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Freeform 33"/>
              <p:cNvSpPr/>
              <p:nvPr/>
            </p:nvSpPr>
            <p:spPr bwMode="auto">
              <a:xfrm>
                <a:off x="5037814" y="3057074"/>
                <a:ext cx="795531" cy="496138"/>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nvGrpSpPr>
              <p:cNvPr id="139" name="组合 25"/>
              <p:cNvGrpSpPr/>
              <p:nvPr/>
            </p:nvGrpSpPr>
            <p:grpSpPr bwMode="auto">
              <a:xfrm>
                <a:off x="5593829" y="2406963"/>
                <a:ext cx="829748" cy="1753589"/>
                <a:chOff x="5593829" y="2406963"/>
                <a:chExt cx="829748" cy="1753589"/>
              </a:xfrm>
              <a:grpFill/>
            </p:grpSpPr>
            <p:sp>
              <p:nvSpPr>
                <p:cNvPr id="143"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4"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5"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6"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7"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8"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140" name="Freeform 36"/>
              <p:cNvSpPr/>
              <p:nvPr/>
            </p:nvSpPr>
            <p:spPr bwMode="auto">
              <a:xfrm>
                <a:off x="5080584" y="3416346"/>
                <a:ext cx="573125" cy="684327"/>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Freeform 37"/>
              <p:cNvSpPr/>
              <p:nvPr/>
            </p:nvSpPr>
            <p:spPr bwMode="auto">
              <a:xfrm>
                <a:off x="5628046" y="2073353"/>
                <a:ext cx="265177" cy="290839"/>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2" name="Freeform 38"/>
              <p:cNvSpPr/>
              <p:nvPr/>
            </p:nvSpPr>
            <p:spPr bwMode="auto">
              <a:xfrm>
                <a:off x="6329482" y="3168277"/>
                <a:ext cx="59879" cy="68433"/>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100" name="椭圆 99"/>
            <p:cNvSpPr/>
            <p:nvPr/>
          </p:nvSpPr>
          <p:spPr>
            <a:xfrm>
              <a:off x="4776537" y="1612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1" name="椭圆 100"/>
            <p:cNvSpPr/>
            <p:nvPr/>
          </p:nvSpPr>
          <p:spPr>
            <a:xfrm>
              <a:off x="4579687" y="1612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2" name="椭圆 101"/>
            <p:cNvSpPr/>
            <p:nvPr/>
          </p:nvSpPr>
          <p:spPr>
            <a:xfrm>
              <a:off x="4122487" y="19614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3" name="椭圆 102"/>
            <p:cNvSpPr/>
            <p:nvPr/>
          </p:nvSpPr>
          <p:spPr>
            <a:xfrm>
              <a:off x="4033587" y="24123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4" name="椭圆 103"/>
            <p:cNvSpPr/>
            <p:nvPr/>
          </p:nvSpPr>
          <p:spPr>
            <a:xfrm>
              <a:off x="4128837" y="26853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5" name="椭圆 104"/>
            <p:cNvSpPr/>
            <p:nvPr/>
          </p:nvSpPr>
          <p:spPr>
            <a:xfrm>
              <a:off x="3595437" y="29711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6" name="椭圆 105"/>
            <p:cNvSpPr/>
            <p:nvPr/>
          </p:nvSpPr>
          <p:spPr>
            <a:xfrm>
              <a:off x="4224087" y="33330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7" name="椭圆 106"/>
            <p:cNvSpPr/>
            <p:nvPr/>
          </p:nvSpPr>
          <p:spPr>
            <a:xfrm>
              <a:off x="4471737" y="31616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8" name="椭圆 107"/>
            <p:cNvSpPr/>
            <p:nvPr/>
          </p:nvSpPr>
          <p:spPr>
            <a:xfrm>
              <a:off x="4312987" y="31044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9" name="椭圆 108"/>
            <p:cNvSpPr/>
            <p:nvPr/>
          </p:nvSpPr>
          <p:spPr>
            <a:xfrm>
              <a:off x="4433637" y="3009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0" name="椭圆 109"/>
            <p:cNvSpPr/>
            <p:nvPr/>
          </p:nvSpPr>
          <p:spPr>
            <a:xfrm>
              <a:off x="3814512" y="39236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1" name="椭圆 110"/>
            <p:cNvSpPr/>
            <p:nvPr/>
          </p:nvSpPr>
          <p:spPr>
            <a:xfrm>
              <a:off x="3557337" y="40665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2" name="椭圆 111"/>
            <p:cNvSpPr/>
            <p:nvPr/>
          </p:nvSpPr>
          <p:spPr>
            <a:xfrm>
              <a:off x="2842962" y="32283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3" name="椭圆 112"/>
            <p:cNvSpPr/>
            <p:nvPr/>
          </p:nvSpPr>
          <p:spPr>
            <a:xfrm>
              <a:off x="2395287" y="25425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4" name="椭圆 113"/>
            <p:cNvSpPr/>
            <p:nvPr/>
          </p:nvSpPr>
          <p:spPr>
            <a:xfrm>
              <a:off x="4462212" y="33140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5" name="五角星 114"/>
            <p:cNvSpPr/>
            <p:nvPr/>
          </p:nvSpPr>
          <p:spPr>
            <a:xfrm>
              <a:off x="3873963" y="1987970"/>
              <a:ext cx="256831" cy="25543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6" name="椭圆 115"/>
            <p:cNvSpPr/>
            <p:nvPr/>
          </p:nvSpPr>
          <p:spPr>
            <a:xfrm>
              <a:off x="3862137" y="21583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5606" name="组合 79"/>
          <p:cNvGrpSpPr/>
          <p:nvPr/>
        </p:nvGrpSpPr>
        <p:grpSpPr bwMode="auto">
          <a:xfrm>
            <a:off x="6670675" y="3219450"/>
            <a:ext cx="1527175" cy="363538"/>
            <a:chOff x="6176109" y="3280086"/>
            <a:chExt cx="1526543" cy="363182"/>
          </a:xfrm>
        </p:grpSpPr>
        <p:grpSp>
          <p:nvGrpSpPr>
            <p:cNvPr id="25613" name="组合 80"/>
            <p:cNvGrpSpPr/>
            <p:nvPr/>
          </p:nvGrpSpPr>
          <p:grpSpPr bwMode="auto">
            <a:xfrm>
              <a:off x="6176109" y="3280086"/>
              <a:ext cx="1526543" cy="363182"/>
              <a:chOff x="6176109" y="3180665"/>
              <a:chExt cx="1526543" cy="482600"/>
            </a:xfrm>
          </p:grpSpPr>
          <p:sp>
            <p:nvSpPr>
              <p:cNvPr id="25615" name="Freeform 4"/>
              <p:cNvSpPr/>
              <p:nvPr/>
            </p:nvSpPr>
            <p:spPr bwMode="gray">
              <a:xfrm>
                <a:off x="6266217" y="3458591"/>
                <a:ext cx="1346326" cy="204674"/>
              </a:xfrm>
              <a:custGeom>
                <a:avLst/>
                <a:gdLst>
                  <a:gd name="T0" fmla="*/ 2147483646 w 1120"/>
                  <a:gd name="T1" fmla="*/ 2147483646 h 252"/>
                  <a:gd name="T2" fmla="*/ 2147483646 w 1120"/>
                  <a:gd name="T3" fmla="*/ 2147483646 h 252"/>
                  <a:gd name="T4" fmla="*/ 2147483646 w 1120"/>
                  <a:gd name="T5" fmla="*/ 2147483646 h 252"/>
                  <a:gd name="T6" fmla="*/ 2147483646 w 1120"/>
                  <a:gd name="T7" fmla="*/ 2147483646 h 252"/>
                  <a:gd name="T8" fmla="*/ 2147483646 w 1120"/>
                  <a:gd name="T9" fmla="*/ 2147483646 h 252"/>
                  <a:gd name="T10" fmla="*/ 2147483646 w 1120"/>
                  <a:gd name="T11" fmla="*/ 2147483646 h 252"/>
                  <a:gd name="T12" fmla="*/ 2147483646 w 1120"/>
                  <a:gd name="T13" fmla="*/ 2147483646 h 252"/>
                  <a:gd name="T14" fmla="*/ 2147483646 w 1120"/>
                  <a:gd name="T15" fmla="*/ 2147483646 h 252"/>
                  <a:gd name="T16" fmla="*/ 2147483646 w 1120"/>
                  <a:gd name="T17" fmla="*/ 2147483646 h 252"/>
                  <a:gd name="T18" fmla="*/ 2147483646 w 1120"/>
                  <a:gd name="T19" fmla="*/ 2147483646 h 252"/>
                  <a:gd name="T20" fmla="*/ 2147483646 w 1120"/>
                  <a:gd name="T21" fmla="*/ 2147483646 h 252"/>
                  <a:gd name="T22" fmla="*/ 2147483646 w 1120"/>
                  <a:gd name="T23" fmla="*/ 2147483646 h 252"/>
                  <a:gd name="T24" fmla="*/ 2147483646 w 1120"/>
                  <a:gd name="T25" fmla="*/ 2147483646 h 252"/>
                  <a:gd name="T26" fmla="*/ 2147483646 w 1120"/>
                  <a:gd name="T27" fmla="*/ 2147483646 h 252"/>
                  <a:gd name="T28" fmla="*/ 2147483646 w 1120"/>
                  <a:gd name="T29" fmla="*/ 2147483646 h 252"/>
                  <a:gd name="T30" fmla="*/ 2147483646 w 1120"/>
                  <a:gd name="T31" fmla="*/ 2147483646 h 252"/>
                  <a:gd name="T32" fmla="*/ 2147483646 w 1120"/>
                  <a:gd name="T33" fmla="*/ 2147483646 h 252"/>
                  <a:gd name="T34" fmla="*/ 2147483646 w 1120"/>
                  <a:gd name="T35" fmla="*/ 2147483646 h 252"/>
                  <a:gd name="T36" fmla="*/ 2147483646 w 1120"/>
                  <a:gd name="T37" fmla="*/ 2147483646 h 252"/>
                  <a:gd name="T38" fmla="*/ 2147483646 w 1120"/>
                  <a:gd name="T39" fmla="*/ 2147483646 h 252"/>
                  <a:gd name="T40" fmla="*/ 2147483646 w 1120"/>
                  <a:gd name="T41" fmla="*/ 2147483646 h 252"/>
                  <a:gd name="T42" fmla="*/ 2147483646 w 1120"/>
                  <a:gd name="T43" fmla="*/ 2147483646 h 252"/>
                  <a:gd name="T44" fmla="*/ 0 w 1120"/>
                  <a:gd name="T45" fmla="*/ 2147483646 h 252"/>
                  <a:gd name="T46" fmla="*/ 0 w 1120"/>
                  <a:gd name="T47" fmla="*/ 2147483646 h 252"/>
                  <a:gd name="T48" fmla="*/ 2147483646 w 1120"/>
                  <a:gd name="T49" fmla="*/ 0 h 252"/>
                  <a:gd name="T50" fmla="*/ 2147483646 w 1120"/>
                  <a:gd name="T51" fmla="*/ 2147483646 h 252"/>
                  <a:gd name="T52" fmla="*/ 2147483646 w 1120"/>
                  <a:gd name="T53" fmla="*/ 2147483646 h 252"/>
                  <a:gd name="T54" fmla="*/ 2147483646 w 1120"/>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
            <p:nvSpPr>
              <p:cNvPr id="84" name="Rectangle 5"/>
              <p:cNvSpPr>
                <a:spLocks noChangeArrowheads="1"/>
              </p:cNvSpPr>
              <p:nvPr/>
            </p:nvSpPr>
            <p:spPr bwMode="gray">
              <a:xfrm>
                <a:off x="6176109" y="3180665"/>
                <a:ext cx="1526543" cy="423592"/>
              </a:xfrm>
              <a:prstGeom prst="rect">
                <a:avLst/>
              </a:prstGeom>
              <a:solidFill>
                <a:srgbClr val="0070C0"/>
              </a:solidFill>
              <a:ln w="38100">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ltLang="zh-CN" sz="1800" dirty="0">
                  <a:solidFill>
                    <a:prstClr val="white"/>
                  </a:solidFill>
                  <a:latin typeface="微软雅黑" panose="020B0503020204020204" pitchFamily="34" charset="-122"/>
                  <a:ea typeface="微软雅黑" panose="020B0503020204020204" pitchFamily="34" charset="-122"/>
                </a:endParaRPr>
              </a:p>
            </p:txBody>
          </p:sp>
        </p:grpSp>
        <p:sp>
          <p:nvSpPr>
            <p:cNvPr id="82" name="TextBox 11"/>
            <p:cNvSpPr txBox="1">
              <a:spLocks noChangeArrowheads="1"/>
            </p:cNvSpPr>
            <p:nvPr/>
          </p:nvSpPr>
          <p:spPr bwMode="auto">
            <a:xfrm flipH="1">
              <a:off x="6245930" y="3289602"/>
              <a:ext cx="1386901" cy="307673"/>
            </a:xfrm>
            <a:prstGeom prst="rect">
              <a:avLst/>
            </a:prstGeom>
            <a:noFill/>
            <a:ln>
              <a:noFill/>
            </a:ln>
            <a:effectLst/>
          </p:spPr>
          <p:txBody>
            <a:bodyPr>
              <a:spAutoFit/>
            </a:bodyPr>
            <a:lstStyle>
              <a:defPPr>
                <a:defRPr lang="zh-CN"/>
              </a:defPPr>
              <a:lvl1pPr algn="ctr" fontAlgn="auto">
                <a:spcBef>
                  <a:spcPts val="0"/>
                </a:spcBef>
                <a:spcAft>
                  <a:spcPts val="0"/>
                </a:spcAft>
                <a:defRPr sz="1200" b="1" kern="0">
                  <a:solidFill>
                    <a:schemeClr val="bg1"/>
                  </a:solidFill>
                  <a:effectLst>
                    <a:outerShdw blurRad="38100" dist="38100" dir="2700000" algn="tl">
                      <a:srgbClr val="000000">
                        <a:alpha val="43137"/>
                      </a:srgbClr>
                    </a:outerShdw>
                  </a:effectLst>
                  <a:latin typeface="冬青黑体简体中文 W3" panose="020B0300000000000000" pitchFamily="34" charset="-122"/>
                  <a:ea typeface="冬青黑体简体中文 W3" panose="020B0300000000000000"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sz="1400" dirty="0">
                  <a:solidFill>
                    <a:prstClr val="white"/>
                  </a:solidFill>
                  <a:latin typeface="微软雅黑" panose="020B0503020204020204" pitchFamily="34" charset="-122"/>
                  <a:ea typeface="微软雅黑" panose="020B0503020204020204" pitchFamily="34" charset="-122"/>
                </a:rPr>
                <a:t>点击添加标题    </a:t>
              </a:r>
              <a:endParaRPr lang="en-US" altLang="zh-CN" sz="1400" dirty="0">
                <a:solidFill>
                  <a:prstClr val="white"/>
                </a:solidFill>
                <a:latin typeface="微软雅黑" panose="020B0503020204020204" pitchFamily="34" charset="-122"/>
                <a:ea typeface="微软雅黑" panose="020B0503020204020204" pitchFamily="34" charset="-122"/>
              </a:endParaRPr>
            </a:p>
          </p:txBody>
        </p:sp>
      </p:grpSp>
      <p:grpSp>
        <p:nvGrpSpPr>
          <p:cNvPr id="25607" name="组合 85"/>
          <p:cNvGrpSpPr/>
          <p:nvPr/>
        </p:nvGrpSpPr>
        <p:grpSpPr bwMode="auto">
          <a:xfrm>
            <a:off x="4638675" y="3670300"/>
            <a:ext cx="4014788" cy="887413"/>
            <a:chOff x="4638972" y="3925168"/>
            <a:chExt cx="4014398" cy="887375"/>
          </a:xfrm>
        </p:grpSpPr>
        <p:sp>
          <p:nvSpPr>
            <p:cNvPr id="87" name="圆角矩形 86"/>
            <p:cNvSpPr/>
            <p:nvPr/>
          </p:nvSpPr>
          <p:spPr>
            <a:xfrm>
              <a:off x="6119966" y="3925168"/>
              <a:ext cx="2533404" cy="887375"/>
            </a:xfrm>
            <a:prstGeom prst="roundRect">
              <a:avLst>
                <a:gd name="adj" fmla="val 4833"/>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grpSp>
          <p:nvGrpSpPr>
            <p:cNvPr id="25609" name="组合 87"/>
            <p:cNvGrpSpPr/>
            <p:nvPr/>
          </p:nvGrpSpPr>
          <p:grpSpPr bwMode="auto">
            <a:xfrm rot="-5400000">
              <a:off x="5349959" y="3621870"/>
              <a:ext cx="72000" cy="1493973"/>
              <a:chOff x="1137955" y="3732503"/>
              <a:chExt cx="72000" cy="1493973"/>
            </a:xfrm>
          </p:grpSpPr>
          <p:cxnSp>
            <p:nvCxnSpPr>
              <p:cNvPr id="90" name="直接连接符 89"/>
              <p:cNvCxnSpPr/>
              <p:nvPr/>
            </p:nvCxnSpPr>
            <p:spPr>
              <a:xfrm rot="5400000" flipV="1">
                <a:off x="455681" y="4515065"/>
                <a:ext cx="1422262"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1138238" y="3732502"/>
                <a:ext cx="71434" cy="71431"/>
              </a:xfrm>
              <a:prstGeom prst="ellips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sp>
          <p:nvSpPr>
            <p:cNvPr id="25610" name="矩形 88"/>
            <p:cNvSpPr>
              <a:spLocks noChangeArrowheads="1"/>
            </p:cNvSpPr>
            <p:nvPr/>
          </p:nvSpPr>
          <p:spPr bwMode="auto">
            <a:xfrm>
              <a:off x="6200920" y="4045813"/>
              <a:ext cx="2371495" cy="6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zh-CN" sz="100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6627" name="组合 41"/>
          <p:cNvGrpSpPr/>
          <p:nvPr/>
        </p:nvGrpSpPr>
        <p:grpSpPr bwMode="auto">
          <a:xfrm>
            <a:off x="971550" y="1139825"/>
            <a:ext cx="7129463" cy="3597275"/>
            <a:chOff x="971600" y="1140088"/>
            <a:chExt cx="7128792" cy="3596331"/>
          </a:xfrm>
        </p:grpSpPr>
        <p:sp>
          <p:nvSpPr>
            <p:cNvPr id="3" name="矩形 2"/>
            <p:cNvSpPr/>
            <p:nvPr/>
          </p:nvSpPr>
          <p:spPr>
            <a:xfrm rot="5400000">
              <a:off x="4549492" y="1433265"/>
              <a:ext cx="46026" cy="5154127"/>
            </a:xfrm>
            <a:prstGeom prst="rect">
              <a:avLst/>
            </a:prstGeom>
            <a:solidFill>
              <a:schemeClr val="bg1"/>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Freeform 6"/>
            <p:cNvSpPr/>
            <p:nvPr/>
          </p:nvSpPr>
          <p:spPr bwMode="auto">
            <a:xfrm>
              <a:off x="2914517" y="1263881"/>
              <a:ext cx="569859" cy="268218"/>
            </a:xfrm>
            <a:custGeom>
              <a:avLst/>
              <a:gdLst>
                <a:gd name="T0" fmla="*/ 0 w 303"/>
                <a:gd name="T1" fmla="*/ 123 h 123"/>
                <a:gd name="T2" fmla="*/ 303 w 303"/>
                <a:gd name="T3" fmla="*/ 123 h 123"/>
                <a:gd name="T4" fmla="*/ 303 w 303"/>
                <a:gd name="T5" fmla="*/ 19 h 123"/>
                <a:gd name="T6" fmla="*/ 98 w 303"/>
                <a:gd name="T7" fmla="*/ 19 h 123"/>
                <a:gd name="T8" fmla="*/ 0 w 303"/>
                <a:gd name="T9" fmla="*/ 123 h 123"/>
              </a:gdLst>
              <a:ahLst/>
              <a:cxnLst>
                <a:cxn ang="0">
                  <a:pos x="T0" y="T1"/>
                </a:cxn>
                <a:cxn ang="0">
                  <a:pos x="T2" y="T3"/>
                </a:cxn>
                <a:cxn ang="0">
                  <a:pos x="T4" y="T5"/>
                </a:cxn>
                <a:cxn ang="0">
                  <a:pos x="T6" y="T7"/>
                </a:cxn>
                <a:cxn ang="0">
                  <a:pos x="T8" y="T9"/>
                </a:cxn>
              </a:cxnLst>
              <a:rect l="0" t="0" r="r" b="b"/>
              <a:pathLst>
                <a:path w="303" h="123">
                  <a:moveTo>
                    <a:pt x="0" y="123"/>
                  </a:moveTo>
                  <a:cubicBezTo>
                    <a:pt x="303" y="123"/>
                    <a:pt x="303" y="123"/>
                    <a:pt x="303" y="123"/>
                  </a:cubicBezTo>
                  <a:cubicBezTo>
                    <a:pt x="303" y="19"/>
                    <a:pt x="303" y="19"/>
                    <a:pt x="303" y="19"/>
                  </a:cubicBezTo>
                  <a:cubicBezTo>
                    <a:pt x="98" y="19"/>
                    <a:pt x="98" y="19"/>
                    <a:pt x="98" y="19"/>
                  </a:cubicBezTo>
                  <a:cubicBezTo>
                    <a:pt x="98" y="19"/>
                    <a:pt x="50" y="0"/>
                    <a:pt x="0" y="123"/>
                  </a:cubicBezTo>
                  <a:close/>
                </a:path>
              </a:pathLst>
            </a:custGeom>
            <a:solidFill>
              <a:srgbClr val="0070C0"/>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26630" name="Freeform 8"/>
            <p:cNvSpPr/>
            <p:nvPr/>
          </p:nvSpPr>
          <p:spPr bwMode="auto">
            <a:xfrm>
              <a:off x="5656655" y="1264474"/>
              <a:ext cx="572222" cy="267461"/>
            </a:xfrm>
            <a:custGeom>
              <a:avLst/>
              <a:gdLst>
                <a:gd name="T0" fmla="*/ 2147483646 w 304"/>
                <a:gd name="T1" fmla="*/ 2147483646 h 123"/>
                <a:gd name="T2" fmla="*/ 0 w 304"/>
                <a:gd name="T3" fmla="*/ 2147483646 h 123"/>
                <a:gd name="T4" fmla="*/ 0 w 304"/>
                <a:gd name="T5" fmla="*/ 2147483646 h 123"/>
                <a:gd name="T6" fmla="*/ 2147483646 w 304"/>
                <a:gd name="T7" fmla="*/ 2147483646 h 123"/>
                <a:gd name="T8" fmla="*/ 2147483646 w 304"/>
                <a:gd name="T9" fmla="*/ 2147483646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123">
                  <a:moveTo>
                    <a:pt x="304" y="123"/>
                  </a:moveTo>
                  <a:cubicBezTo>
                    <a:pt x="0" y="123"/>
                    <a:pt x="0" y="123"/>
                    <a:pt x="0" y="123"/>
                  </a:cubicBezTo>
                  <a:cubicBezTo>
                    <a:pt x="0" y="19"/>
                    <a:pt x="0" y="19"/>
                    <a:pt x="0" y="19"/>
                  </a:cubicBezTo>
                  <a:cubicBezTo>
                    <a:pt x="206" y="19"/>
                    <a:pt x="206" y="19"/>
                    <a:pt x="206" y="19"/>
                  </a:cubicBezTo>
                  <a:cubicBezTo>
                    <a:pt x="206" y="19"/>
                    <a:pt x="252" y="0"/>
                    <a:pt x="304" y="123"/>
                  </a:cubicBezTo>
                  <a:close/>
                </a:path>
              </a:pathLst>
            </a:custGeom>
            <a:solidFill>
              <a:srgbClr val="004A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矩形 5"/>
            <p:cNvSpPr/>
            <p:nvPr/>
          </p:nvSpPr>
          <p:spPr>
            <a:xfrm rot="5400000">
              <a:off x="4549492" y="-1004495"/>
              <a:ext cx="46026" cy="5154127"/>
            </a:xfrm>
            <a:prstGeom prst="rect">
              <a:avLst/>
            </a:prstGeom>
            <a:solidFill>
              <a:schemeClr val="bg1"/>
            </a:solidFill>
            <a:ln>
              <a:noFill/>
            </a:ln>
            <a:effectLst>
              <a:outerShdw blurRad="88900" dist="38100" dir="16200000" sx="107000" sy="107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矩形 6"/>
            <p:cNvSpPr/>
            <p:nvPr/>
          </p:nvSpPr>
          <p:spPr>
            <a:xfrm>
              <a:off x="971600" y="1532098"/>
              <a:ext cx="7128792" cy="2501243"/>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633" name="Freeform 10"/>
            <p:cNvSpPr/>
            <p:nvPr/>
          </p:nvSpPr>
          <p:spPr bwMode="auto">
            <a:xfrm>
              <a:off x="2915123" y="4033805"/>
              <a:ext cx="569477" cy="267461"/>
            </a:xfrm>
            <a:custGeom>
              <a:avLst/>
              <a:gdLst>
                <a:gd name="T0" fmla="*/ 0 w 303"/>
                <a:gd name="T1" fmla="*/ 0 h 123"/>
                <a:gd name="T2" fmla="*/ 2147483646 w 303"/>
                <a:gd name="T3" fmla="*/ 0 h 123"/>
                <a:gd name="T4" fmla="*/ 2147483646 w 303"/>
                <a:gd name="T5" fmla="*/ 2147483646 h 123"/>
                <a:gd name="T6" fmla="*/ 2147483646 w 303"/>
                <a:gd name="T7" fmla="*/ 2147483646 h 123"/>
                <a:gd name="T8" fmla="*/ 0 w 303"/>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3" h="123">
                  <a:moveTo>
                    <a:pt x="0" y="0"/>
                  </a:moveTo>
                  <a:cubicBezTo>
                    <a:pt x="303" y="0"/>
                    <a:pt x="303" y="0"/>
                    <a:pt x="303" y="0"/>
                  </a:cubicBezTo>
                  <a:cubicBezTo>
                    <a:pt x="303" y="104"/>
                    <a:pt x="303" y="104"/>
                    <a:pt x="303" y="104"/>
                  </a:cubicBezTo>
                  <a:cubicBezTo>
                    <a:pt x="98" y="104"/>
                    <a:pt x="98" y="104"/>
                    <a:pt x="98" y="104"/>
                  </a:cubicBezTo>
                  <a:cubicBezTo>
                    <a:pt x="98" y="104"/>
                    <a:pt x="50" y="123"/>
                    <a:pt x="0" y="0"/>
                  </a:cubicBezTo>
                  <a:close/>
                </a:path>
              </a:pathLst>
            </a:custGeom>
            <a:solidFill>
              <a:srgbClr val="004A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12"/>
            <p:cNvSpPr/>
            <p:nvPr/>
          </p:nvSpPr>
          <p:spPr bwMode="auto">
            <a:xfrm>
              <a:off x="5655872" y="4033342"/>
              <a:ext cx="573033" cy="268217"/>
            </a:xfrm>
            <a:custGeom>
              <a:avLst/>
              <a:gdLst>
                <a:gd name="T0" fmla="*/ 304 w 304"/>
                <a:gd name="T1" fmla="*/ 0 h 123"/>
                <a:gd name="T2" fmla="*/ 0 w 304"/>
                <a:gd name="T3" fmla="*/ 0 h 123"/>
                <a:gd name="T4" fmla="*/ 0 w 304"/>
                <a:gd name="T5" fmla="*/ 104 h 123"/>
                <a:gd name="T6" fmla="*/ 206 w 304"/>
                <a:gd name="T7" fmla="*/ 104 h 123"/>
                <a:gd name="T8" fmla="*/ 304 w 304"/>
                <a:gd name="T9" fmla="*/ 0 h 123"/>
              </a:gdLst>
              <a:ahLst/>
              <a:cxnLst>
                <a:cxn ang="0">
                  <a:pos x="T0" y="T1"/>
                </a:cxn>
                <a:cxn ang="0">
                  <a:pos x="T2" y="T3"/>
                </a:cxn>
                <a:cxn ang="0">
                  <a:pos x="T4" y="T5"/>
                </a:cxn>
                <a:cxn ang="0">
                  <a:pos x="T6" y="T7"/>
                </a:cxn>
                <a:cxn ang="0">
                  <a:pos x="T8" y="T9"/>
                </a:cxn>
              </a:cxnLst>
              <a:rect l="0" t="0" r="r" b="b"/>
              <a:pathLst>
                <a:path w="304" h="123">
                  <a:moveTo>
                    <a:pt x="304" y="0"/>
                  </a:moveTo>
                  <a:cubicBezTo>
                    <a:pt x="0" y="0"/>
                    <a:pt x="0" y="0"/>
                    <a:pt x="0" y="0"/>
                  </a:cubicBezTo>
                  <a:cubicBezTo>
                    <a:pt x="0" y="104"/>
                    <a:pt x="0" y="104"/>
                    <a:pt x="0" y="104"/>
                  </a:cubicBezTo>
                  <a:cubicBezTo>
                    <a:pt x="206" y="104"/>
                    <a:pt x="206" y="104"/>
                    <a:pt x="206" y="104"/>
                  </a:cubicBezTo>
                  <a:cubicBezTo>
                    <a:pt x="206" y="104"/>
                    <a:pt x="252" y="123"/>
                    <a:pt x="304" y="0"/>
                  </a:cubicBezTo>
                  <a:close/>
                </a:path>
              </a:pathLst>
            </a:custGeom>
            <a:solidFill>
              <a:srgbClr val="0070C0"/>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nvGrpSpPr>
            <p:cNvPr id="26635" name="组合 13"/>
            <p:cNvGrpSpPr/>
            <p:nvPr/>
          </p:nvGrpSpPr>
          <p:grpSpPr bwMode="auto">
            <a:xfrm>
              <a:off x="4777054" y="3315801"/>
              <a:ext cx="1350277" cy="1420618"/>
              <a:chOff x="4777054" y="3315801"/>
              <a:chExt cx="1350277" cy="1420618"/>
            </a:xfrm>
          </p:grpSpPr>
          <p:sp>
            <p:nvSpPr>
              <p:cNvPr id="15" name="Freeform 13"/>
              <p:cNvSpPr/>
              <p:nvPr/>
            </p:nvSpPr>
            <p:spPr bwMode="auto">
              <a:xfrm>
                <a:off x="4776480" y="3315980"/>
                <a:ext cx="1350835" cy="960185"/>
              </a:xfrm>
              <a:custGeom>
                <a:avLst/>
                <a:gdLst>
                  <a:gd name="T0" fmla="*/ 254 w 718"/>
                  <a:gd name="T1" fmla="*/ 437 h 440"/>
                  <a:gd name="T2" fmla="*/ 190 w 718"/>
                  <a:gd name="T3" fmla="*/ 399 h 440"/>
                  <a:gd name="T4" fmla="*/ 69 w 718"/>
                  <a:gd name="T5" fmla="*/ 277 h 440"/>
                  <a:gd name="T6" fmla="*/ 37 w 718"/>
                  <a:gd name="T7" fmla="*/ 309 h 440"/>
                  <a:gd name="T8" fmla="*/ 2 w 718"/>
                  <a:gd name="T9" fmla="*/ 297 h 440"/>
                  <a:gd name="T10" fmla="*/ 2 w 718"/>
                  <a:gd name="T11" fmla="*/ 36 h 440"/>
                  <a:gd name="T12" fmla="*/ 36 w 718"/>
                  <a:gd name="T13" fmla="*/ 1 h 440"/>
                  <a:gd name="T14" fmla="*/ 297 w 718"/>
                  <a:gd name="T15" fmla="*/ 2 h 440"/>
                  <a:gd name="T16" fmla="*/ 310 w 718"/>
                  <a:gd name="T17" fmla="*/ 37 h 440"/>
                  <a:gd name="T18" fmla="*/ 279 w 718"/>
                  <a:gd name="T19" fmla="*/ 67 h 440"/>
                  <a:gd name="T20" fmla="*/ 602 w 718"/>
                  <a:gd name="T21" fmla="*/ 389 h 440"/>
                  <a:gd name="T22" fmla="*/ 718 w 718"/>
                  <a:gd name="T23" fmla="*/ 408 h 440"/>
                  <a:gd name="T24" fmla="*/ 662 w 718"/>
                  <a:gd name="T25" fmla="*/ 438 h 440"/>
                  <a:gd name="T26" fmla="*/ 254 w 718"/>
                  <a:gd name="T27" fmla="*/ 437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254" y="437"/>
                    </a:moveTo>
                    <a:cubicBezTo>
                      <a:pt x="233" y="437"/>
                      <a:pt x="209" y="417"/>
                      <a:pt x="190" y="399"/>
                    </a:cubicBezTo>
                    <a:cubicBezTo>
                      <a:pt x="69" y="277"/>
                      <a:pt x="69" y="277"/>
                      <a:pt x="69" y="277"/>
                    </a:cubicBezTo>
                    <a:cubicBezTo>
                      <a:pt x="37" y="309"/>
                      <a:pt x="37" y="309"/>
                      <a:pt x="37" y="309"/>
                    </a:cubicBezTo>
                    <a:cubicBezTo>
                      <a:pt x="25" y="321"/>
                      <a:pt x="4" y="316"/>
                      <a:pt x="2" y="297"/>
                    </a:cubicBezTo>
                    <a:cubicBezTo>
                      <a:pt x="2" y="36"/>
                      <a:pt x="2" y="36"/>
                      <a:pt x="2" y="36"/>
                    </a:cubicBezTo>
                    <a:cubicBezTo>
                      <a:pt x="0" y="15"/>
                      <a:pt x="16" y="0"/>
                      <a:pt x="36" y="1"/>
                    </a:cubicBezTo>
                    <a:cubicBezTo>
                      <a:pt x="297" y="2"/>
                      <a:pt x="297" y="2"/>
                      <a:pt x="297" y="2"/>
                    </a:cubicBezTo>
                    <a:cubicBezTo>
                      <a:pt x="316" y="4"/>
                      <a:pt x="322" y="24"/>
                      <a:pt x="310" y="37"/>
                    </a:cubicBezTo>
                    <a:cubicBezTo>
                      <a:pt x="279" y="67"/>
                      <a:pt x="279" y="67"/>
                      <a:pt x="279" y="67"/>
                    </a:cubicBezTo>
                    <a:cubicBezTo>
                      <a:pt x="279" y="67"/>
                      <a:pt x="567" y="355"/>
                      <a:pt x="602" y="389"/>
                    </a:cubicBezTo>
                    <a:cubicBezTo>
                      <a:pt x="640" y="428"/>
                      <a:pt x="689" y="437"/>
                      <a:pt x="718" y="408"/>
                    </a:cubicBezTo>
                    <a:cubicBezTo>
                      <a:pt x="718" y="408"/>
                      <a:pt x="706" y="433"/>
                      <a:pt x="662" y="438"/>
                    </a:cubicBezTo>
                    <a:cubicBezTo>
                      <a:pt x="644" y="440"/>
                      <a:pt x="254" y="437"/>
                      <a:pt x="254" y="437"/>
                    </a:cubicBezTo>
                    <a:close/>
                  </a:path>
                </a:pathLst>
              </a:custGeom>
              <a:solidFill>
                <a:srgbClr val="00B0F0"/>
              </a:solidFill>
              <a:ln w="6350">
                <a:solidFill>
                  <a:schemeClr val="bg1">
                    <a:lumMod val="85000"/>
                  </a:schemeClr>
                </a:solid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rot="3000000">
                <a:off x="4659134" y="3865082"/>
                <a:ext cx="1404568" cy="338105"/>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36" name="组合 16"/>
            <p:cNvGrpSpPr/>
            <p:nvPr/>
          </p:nvGrpSpPr>
          <p:grpSpPr bwMode="auto">
            <a:xfrm>
              <a:off x="3008436" y="3219582"/>
              <a:ext cx="1357138" cy="1101293"/>
              <a:chOff x="3008436" y="3219582"/>
              <a:chExt cx="1357138" cy="1101293"/>
            </a:xfrm>
          </p:grpSpPr>
          <p:sp>
            <p:nvSpPr>
              <p:cNvPr id="18" name="Freeform 11"/>
              <p:cNvSpPr/>
              <p:nvPr/>
            </p:nvSpPr>
            <p:spPr bwMode="auto">
              <a:xfrm>
                <a:off x="3008171" y="3315980"/>
                <a:ext cx="1357184" cy="960185"/>
              </a:xfrm>
              <a:custGeom>
                <a:avLst/>
                <a:gdLst>
                  <a:gd name="T0" fmla="*/ 468 w 722"/>
                  <a:gd name="T1" fmla="*/ 437 h 440"/>
                  <a:gd name="T2" fmla="*/ 531 w 722"/>
                  <a:gd name="T3" fmla="*/ 399 h 440"/>
                  <a:gd name="T4" fmla="*/ 653 w 722"/>
                  <a:gd name="T5" fmla="*/ 277 h 440"/>
                  <a:gd name="T6" fmla="*/ 685 w 722"/>
                  <a:gd name="T7" fmla="*/ 309 h 440"/>
                  <a:gd name="T8" fmla="*/ 719 w 722"/>
                  <a:gd name="T9" fmla="*/ 297 h 440"/>
                  <a:gd name="T10" fmla="*/ 720 w 722"/>
                  <a:gd name="T11" fmla="*/ 36 h 440"/>
                  <a:gd name="T12" fmla="*/ 685 w 722"/>
                  <a:gd name="T13" fmla="*/ 1 h 440"/>
                  <a:gd name="T14" fmla="*/ 424 w 722"/>
                  <a:gd name="T15" fmla="*/ 2 h 440"/>
                  <a:gd name="T16" fmla="*/ 412 w 722"/>
                  <a:gd name="T17" fmla="*/ 37 h 440"/>
                  <a:gd name="T18" fmla="*/ 442 w 722"/>
                  <a:gd name="T19" fmla="*/ 67 h 440"/>
                  <a:gd name="T20" fmla="*/ 120 w 722"/>
                  <a:gd name="T21" fmla="*/ 389 h 440"/>
                  <a:gd name="T22" fmla="*/ 0 w 722"/>
                  <a:gd name="T23" fmla="*/ 410 h 440"/>
                  <a:gd name="T24" fmla="*/ 59 w 722"/>
                  <a:gd name="T25" fmla="*/ 438 h 440"/>
                  <a:gd name="T26" fmla="*/ 468 w 722"/>
                  <a:gd name="T27" fmla="*/ 437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2" h="440">
                    <a:moveTo>
                      <a:pt x="468" y="437"/>
                    </a:moveTo>
                    <a:cubicBezTo>
                      <a:pt x="489" y="437"/>
                      <a:pt x="513" y="417"/>
                      <a:pt x="531" y="399"/>
                    </a:cubicBezTo>
                    <a:cubicBezTo>
                      <a:pt x="653" y="277"/>
                      <a:pt x="653" y="277"/>
                      <a:pt x="653" y="277"/>
                    </a:cubicBezTo>
                    <a:cubicBezTo>
                      <a:pt x="685" y="309"/>
                      <a:pt x="685" y="309"/>
                      <a:pt x="685" y="309"/>
                    </a:cubicBezTo>
                    <a:cubicBezTo>
                      <a:pt x="696" y="321"/>
                      <a:pt x="718" y="316"/>
                      <a:pt x="719" y="297"/>
                    </a:cubicBezTo>
                    <a:cubicBezTo>
                      <a:pt x="720" y="36"/>
                      <a:pt x="720" y="36"/>
                      <a:pt x="720" y="36"/>
                    </a:cubicBezTo>
                    <a:cubicBezTo>
                      <a:pt x="722" y="15"/>
                      <a:pt x="706" y="0"/>
                      <a:pt x="685" y="1"/>
                    </a:cubicBezTo>
                    <a:cubicBezTo>
                      <a:pt x="424" y="2"/>
                      <a:pt x="424" y="2"/>
                      <a:pt x="424" y="2"/>
                    </a:cubicBezTo>
                    <a:cubicBezTo>
                      <a:pt x="405" y="4"/>
                      <a:pt x="400" y="24"/>
                      <a:pt x="412" y="37"/>
                    </a:cubicBezTo>
                    <a:cubicBezTo>
                      <a:pt x="442" y="67"/>
                      <a:pt x="442" y="67"/>
                      <a:pt x="442" y="67"/>
                    </a:cubicBezTo>
                    <a:cubicBezTo>
                      <a:pt x="442" y="67"/>
                      <a:pt x="154" y="355"/>
                      <a:pt x="120" y="389"/>
                    </a:cubicBezTo>
                    <a:cubicBezTo>
                      <a:pt x="81" y="428"/>
                      <a:pt x="29" y="440"/>
                      <a:pt x="0" y="410"/>
                    </a:cubicBezTo>
                    <a:cubicBezTo>
                      <a:pt x="0" y="410"/>
                      <a:pt x="16" y="433"/>
                      <a:pt x="59" y="438"/>
                    </a:cubicBezTo>
                    <a:cubicBezTo>
                      <a:pt x="78" y="440"/>
                      <a:pt x="468" y="437"/>
                      <a:pt x="468" y="437"/>
                    </a:cubicBezTo>
                    <a:close/>
                  </a:path>
                </a:pathLst>
              </a:custGeom>
              <a:solidFill>
                <a:srgbClr val="0070C0"/>
              </a:solidFill>
              <a:ln w="3175">
                <a:solidFill>
                  <a:schemeClr val="bg1"/>
                </a:solidFill>
              </a:ln>
              <a:effectLst>
                <a:outerShdw blurRad="50800" dist="38100" dir="16200000"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9" name="矩形 18"/>
              <p:cNvSpPr/>
              <p:nvPr/>
            </p:nvSpPr>
            <p:spPr>
              <a:xfrm rot="18600000">
                <a:off x="3370179" y="3600039"/>
                <a:ext cx="11014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37" name="组合 19"/>
            <p:cNvGrpSpPr/>
            <p:nvPr/>
          </p:nvGrpSpPr>
          <p:grpSpPr bwMode="auto">
            <a:xfrm>
              <a:off x="1280358" y="1791780"/>
              <a:ext cx="2223765" cy="889845"/>
              <a:chOff x="1280358" y="1924092"/>
              <a:chExt cx="2223765" cy="889845"/>
            </a:xfrm>
          </p:grpSpPr>
          <p:sp>
            <p:nvSpPr>
              <p:cNvPr id="21" name="矩形 20"/>
              <p:cNvSpPr/>
              <p:nvPr/>
            </p:nvSpPr>
            <p:spPr>
              <a:xfrm>
                <a:off x="2703400" y="1924692"/>
                <a:ext cx="800025" cy="276152"/>
              </a:xfrm>
              <a:prstGeom prst="rect">
                <a:avLst/>
              </a:prstGeom>
            </p:spPr>
            <p:txBody>
              <a:bodyPr wrap="none">
                <a:spAutoFit/>
              </a:bodyPr>
              <a:lstStyle/>
              <a:p>
                <a:pPr algn="r" defTabSz="914400" eaLnBrk="1" fontAlgn="auto" hangingPunct="1">
                  <a:spcBef>
                    <a:spcPts val="0"/>
                  </a:spcBef>
                  <a:spcAft>
                    <a:spcPts val="0"/>
                  </a:spcAft>
                  <a:defRPr/>
                </a:pPr>
                <a:r>
                  <a:rPr lang="zh-CN" altLang="en-US" sz="1200" b="1" kern="0" dirty="0">
                    <a:solidFill>
                      <a:srgbClr val="00B0F0"/>
                    </a:solidFill>
                    <a:latin typeface="微软雅黑" panose="020B0503020204020204" pitchFamily="34" charset="-122"/>
                    <a:ea typeface="微软雅黑" panose="020B0503020204020204" pitchFamily="34" charset="-122"/>
                  </a:rPr>
                  <a:t>添加标题</a:t>
                </a:r>
                <a:endParaRPr lang="en-US" altLang="zh-CN" sz="1200" b="1" kern="0" dirty="0">
                  <a:solidFill>
                    <a:srgbClr val="00B0F0"/>
                  </a:solidFill>
                  <a:latin typeface="微软雅黑" panose="020B0503020204020204" pitchFamily="34" charset="-122"/>
                  <a:ea typeface="微软雅黑" panose="020B0503020204020204" pitchFamily="34" charset="-122"/>
                </a:endParaRPr>
              </a:p>
            </p:txBody>
          </p:sp>
          <p:sp>
            <p:nvSpPr>
              <p:cNvPr id="26658" name="矩形 21"/>
              <p:cNvSpPr>
                <a:spLocks noChangeArrowheads="1"/>
              </p:cNvSpPr>
              <p:nvPr/>
            </p:nvSpPr>
            <p:spPr bwMode="auto">
              <a:xfrm>
                <a:off x="1281134" y="2167515"/>
                <a:ext cx="2222291" cy="6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38" name="组合 22"/>
            <p:cNvGrpSpPr/>
            <p:nvPr/>
          </p:nvGrpSpPr>
          <p:grpSpPr bwMode="auto">
            <a:xfrm>
              <a:off x="1280358" y="3011649"/>
              <a:ext cx="2223765" cy="889845"/>
              <a:chOff x="1280358" y="1924092"/>
              <a:chExt cx="2223765" cy="889845"/>
            </a:xfrm>
          </p:grpSpPr>
          <p:sp>
            <p:nvSpPr>
              <p:cNvPr id="24" name="矩形 23"/>
              <p:cNvSpPr/>
              <p:nvPr/>
            </p:nvSpPr>
            <p:spPr>
              <a:xfrm>
                <a:off x="2703400" y="1923703"/>
                <a:ext cx="800025" cy="277739"/>
              </a:xfrm>
              <a:prstGeom prst="rect">
                <a:avLst/>
              </a:prstGeom>
            </p:spPr>
            <p:txBody>
              <a:bodyPr wrap="none">
                <a:spAutoFit/>
              </a:bodyPr>
              <a:lstStyle/>
              <a:p>
                <a:pPr algn="r" defTabSz="914400" eaLnBrk="1" fontAlgn="auto" hangingPunct="1">
                  <a:spcBef>
                    <a:spcPts val="0"/>
                  </a:spcBef>
                  <a:spcAft>
                    <a:spcPts val="0"/>
                  </a:spcAft>
                  <a:defRPr/>
                </a:pPr>
                <a:r>
                  <a:rPr lang="zh-CN" altLang="en-US" sz="1200" b="1" kern="0" dirty="0">
                    <a:solidFill>
                      <a:srgbClr val="0070C0"/>
                    </a:solidFill>
                    <a:latin typeface="微软雅黑" panose="020B0503020204020204" pitchFamily="34" charset="-122"/>
                    <a:ea typeface="微软雅黑" panose="020B0503020204020204" pitchFamily="34" charset="-122"/>
                  </a:rPr>
                  <a:t>添加标题</a:t>
                </a:r>
                <a:endParaRPr lang="en-US" altLang="zh-CN" sz="1200" b="1" kern="0" dirty="0">
                  <a:solidFill>
                    <a:srgbClr val="0070C0"/>
                  </a:solidFill>
                  <a:latin typeface="微软雅黑" panose="020B0503020204020204" pitchFamily="34" charset="-122"/>
                  <a:ea typeface="微软雅黑" panose="020B0503020204020204" pitchFamily="34" charset="-122"/>
                </a:endParaRPr>
              </a:p>
            </p:txBody>
          </p:sp>
          <p:sp>
            <p:nvSpPr>
              <p:cNvPr id="26656" name="矩形 24"/>
              <p:cNvSpPr>
                <a:spLocks noChangeArrowheads="1"/>
              </p:cNvSpPr>
              <p:nvPr/>
            </p:nvSpPr>
            <p:spPr bwMode="auto">
              <a:xfrm>
                <a:off x="1281134" y="2168114"/>
                <a:ext cx="2222291" cy="64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39" name="组合 25"/>
            <p:cNvGrpSpPr/>
            <p:nvPr/>
          </p:nvGrpSpPr>
          <p:grpSpPr bwMode="auto">
            <a:xfrm>
              <a:off x="5580112" y="1791780"/>
              <a:ext cx="2223765" cy="889845"/>
              <a:chOff x="1280358" y="1924092"/>
              <a:chExt cx="2223765" cy="889845"/>
            </a:xfrm>
          </p:grpSpPr>
          <p:sp>
            <p:nvSpPr>
              <p:cNvPr id="27" name="矩形 26"/>
              <p:cNvSpPr/>
              <p:nvPr/>
            </p:nvSpPr>
            <p:spPr>
              <a:xfrm>
                <a:off x="1279925" y="1924692"/>
                <a:ext cx="800025" cy="276152"/>
              </a:xfrm>
              <a:prstGeom prst="rect">
                <a:avLst/>
              </a:prstGeom>
            </p:spPr>
            <p:txBody>
              <a:bodyPr wrap="none">
                <a:spAutoFit/>
              </a:bodyPr>
              <a:lstStyle/>
              <a:p>
                <a:pPr defTabSz="914400" eaLnBrk="1" fontAlgn="auto" hangingPunct="1">
                  <a:spcBef>
                    <a:spcPts val="0"/>
                  </a:spcBef>
                  <a:spcAft>
                    <a:spcPts val="0"/>
                  </a:spcAft>
                  <a:defRPr/>
                </a:pPr>
                <a:r>
                  <a:rPr lang="zh-CN" altLang="en-US" sz="1200" b="1" kern="0" dirty="0">
                    <a:solidFill>
                      <a:srgbClr val="0070C0"/>
                    </a:solidFill>
                    <a:latin typeface="微软雅黑" panose="020B0503020204020204" pitchFamily="34" charset="-122"/>
                    <a:ea typeface="微软雅黑" panose="020B0503020204020204" pitchFamily="34" charset="-122"/>
                  </a:rPr>
                  <a:t>添加标题</a:t>
                </a:r>
                <a:endParaRPr lang="en-US" altLang="zh-CN" sz="1200" b="1" kern="0" dirty="0">
                  <a:solidFill>
                    <a:srgbClr val="0070C0"/>
                  </a:solidFill>
                  <a:latin typeface="微软雅黑" panose="020B0503020204020204" pitchFamily="34" charset="-122"/>
                  <a:ea typeface="微软雅黑" panose="020B0503020204020204" pitchFamily="34" charset="-122"/>
                </a:endParaRPr>
              </a:p>
            </p:txBody>
          </p:sp>
          <p:sp>
            <p:nvSpPr>
              <p:cNvPr id="26654" name="矩形 27"/>
              <p:cNvSpPr>
                <a:spLocks noChangeArrowheads="1"/>
              </p:cNvSpPr>
              <p:nvPr/>
            </p:nvSpPr>
            <p:spPr bwMode="auto">
              <a:xfrm>
                <a:off x="1279925" y="2167515"/>
                <a:ext cx="2223878" cy="6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40" name="组合 28"/>
            <p:cNvGrpSpPr/>
            <p:nvPr/>
          </p:nvGrpSpPr>
          <p:grpSpPr bwMode="auto">
            <a:xfrm>
              <a:off x="5580112" y="3011649"/>
              <a:ext cx="2223765" cy="889845"/>
              <a:chOff x="1280358" y="1924092"/>
              <a:chExt cx="2223765" cy="889845"/>
            </a:xfrm>
          </p:grpSpPr>
          <p:sp>
            <p:nvSpPr>
              <p:cNvPr id="30" name="矩形 29"/>
              <p:cNvSpPr/>
              <p:nvPr/>
            </p:nvSpPr>
            <p:spPr>
              <a:xfrm>
                <a:off x="1279925" y="1923703"/>
                <a:ext cx="800025" cy="277739"/>
              </a:xfrm>
              <a:prstGeom prst="rect">
                <a:avLst/>
              </a:prstGeom>
            </p:spPr>
            <p:txBody>
              <a:bodyPr wrap="none">
                <a:spAutoFit/>
              </a:bodyPr>
              <a:lstStyle/>
              <a:p>
                <a:pPr defTabSz="914400" eaLnBrk="1" fontAlgn="auto" hangingPunct="1">
                  <a:spcBef>
                    <a:spcPts val="0"/>
                  </a:spcBef>
                  <a:spcAft>
                    <a:spcPts val="0"/>
                  </a:spcAft>
                  <a:defRPr/>
                </a:pPr>
                <a:r>
                  <a:rPr lang="zh-CN" altLang="en-US" sz="1200" b="1" kern="0" dirty="0">
                    <a:solidFill>
                      <a:srgbClr val="00B0F0"/>
                    </a:solidFill>
                    <a:latin typeface="微软雅黑" panose="020B0503020204020204" pitchFamily="34" charset="-122"/>
                    <a:ea typeface="微软雅黑" panose="020B0503020204020204" pitchFamily="34" charset="-122"/>
                  </a:rPr>
                  <a:t>添加标题</a:t>
                </a:r>
                <a:endParaRPr lang="en-US" altLang="zh-CN" sz="1200" b="1" kern="0" dirty="0">
                  <a:solidFill>
                    <a:srgbClr val="00B0F0"/>
                  </a:solidFill>
                  <a:latin typeface="微软雅黑" panose="020B0503020204020204" pitchFamily="34" charset="-122"/>
                  <a:ea typeface="微软雅黑" panose="020B0503020204020204" pitchFamily="34" charset="-122"/>
                </a:endParaRPr>
              </a:p>
            </p:txBody>
          </p:sp>
          <p:sp>
            <p:nvSpPr>
              <p:cNvPr id="26652" name="矩形 30"/>
              <p:cNvSpPr>
                <a:spLocks noChangeArrowheads="1"/>
              </p:cNvSpPr>
              <p:nvPr/>
            </p:nvSpPr>
            <p:spPr bwMode="auto">
              <a:xfrm>
                <a:off x="1279925" y="2168114"/>
                <a:ext cx="2223878" cy="64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41" name="组合 31"/>
            <p:cNvGrpSpPr/>
            <p:nvPr/>
          </p:nvGrpSpPr>
          <p:grpSpPr bwMode="auto">
            <a:xfrm>
              <a:off x="4777054" y="1140088"/>
              <a:ext cx="1350277" cy="1109851"/>
              <a:chOff x="4777054" y="1140088"/>
              <a:chExt cx="1350277" cy="1109851"/>
            </a:xfrm>
          </p:grpSpPr>
          <p:sp>
            <p:nvSpPr>
              <p:cNvPr id="33" name="Freeform 9"/>
              <p:cNvSpPr/>
              <p:nvPr/>
            </p:nvSpPr>
            <p:spPr bwMode="auto">
              <a:xfrm>
                <a:off x="4776480" y="1289274"/>
                <a:ext cx="1350835" cy="960186"/>
              </a:xfrm>
              <a:custGeom>
                <a:avLst/>
                <a:gdLst>
                  <a:gd name="T0" fmla="*/ 254 w 718"/>
                  <a:gd name="T1" fmla="*/ 3 h 440"/>
                  <a:gd name="T2" fmla="*/ 190 w 718"/>
                  <a:gd name="T3" fmla="*/ 41 h 440"/>
                  <a:gd name="T4" fmla="*/ 69 w 718"/>
                  <a:gd name="T5" fmla="*/ 163 h 440"/>
                  <a:gd name="T6" fmla="*/ 37 w 718"/>
                  <a:gd name="T7" fmla="*/ 130 h 440"/>
                  <a:gd name="T8" fmla="*/ 2 w 718"/>
                  <a:gd name="T9" fmla="*/ 143 h 440"/>
                  <a:gd name="T10" fmla="*/ 2 w 718"/>
                  <a:gd name="T11" fmla="*/ 404 h 440"/>
                  <a:gd name="T12" fmla="*/ 36 w 718"/>
                  <a:gd name="T13" fmla="*/ 438 h 440"/>
                  <a:gd name="T14" fmla="*/ 297 w 718"/>
                  <a:gd name="T15" fmla="*/ 438 h 440"/>
                  <a:gd name="T16" fmla="*/ 310 w 718"/>
                  <a:gd name="T17" fmla="*/ 403 h 440"/>
                  <a:gd name="T18" fmla="*/ 279 w 718"/>
                  <a:gd name="T19" fmla="*/ 372 h 440"/>
                  <a:gd name="T20" fmla="*/ 602 w 718"/>
                  <a:gd name="T21" fmla="*/ 50 h 440"/>
                  <a:gd name="T22" fmla="*/ 718 w 718"/>
                  <a:gd name="T23" fmla="*/ 31 h 440"/>
                  <a:gd name="T24" fmla="*/ 662 w 718"/>
                  <a:gd name="T25" fmla="*/ 2 h 440"/>
                  <a:gd name="T26" fmla="*/ 254 w 718"/>
                  <a:gd name="T27"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254" y="3"/>
                    </a:moveTo>
                    <a:cubicBezTo>
                      <a:pt x="233" y="3"/>
                      <a:pt x="209" y="22"/>
                      <a:pt x="190" y="41"/>
                    </a:cubicBezTo>
                    <a:cubicBezTo>
                      <a:pt x="69" y="163"/>
                      <a:pt x="69" y="163"/>
                      <a:pt x="69" y="163"/>
                    </a:cubicBezTo>
                    <a:cubicBezTo>
                      <a:pt x="37" y="130"/>
                      <a:pt x="37" y="130"/>
                      <a:pt x="37" y="130"/>
                    </a:cubicBezTo>
                    <a:cubicBezTo>
                      <a:pt x="25" y="119"/>
                      <a:pt x="4" y="124"/>
                      <a:pt x="2" y="143"/>
                    </a:cubicBezTo>
                    <a:cubicBezTo>
                      <a:pt x="2" y="404"/>
                      <a:pt x="2" y="404"/>
                      <a:pt x="2" y="404"/>
                    </a:cubicBezTo>
                    <a:cubicBezTo>
                      <a:pt x="0" y="424"/>
                      <a:pt x="16" y="440"/>
                      <a:pt x="36" y="438"/>
                    </a:cubicBezTo>
                    <a:cubicBezTo>
                      <a:pt x="297" y="438"/>
                      <a:pt x="297" y="438"/>
                      <a:pt x="297" y="438"/>
                    </a:cubicBezTo>
                    <a:cubicBezTo>
                      <a:pt x="316" y="436"/>
                      <a:pt x="322" y="416"/>
                      <a:pt x="310" y="403"/>
                    </a:cubicBezTo>
                    <a:cubicBezTo>
                      <a:pt x="279" y="372"/>
                      <a:pt x="279" y="372"/>
                      <a:pt x="279" y="372"/>
                    </a:cubicBezTo>
                    <a:cubicBezTo>
                      <a:pt x="279" y="372"/>
                      <a:pt x="567" y="84"/>
                      <a:pt x="602" y="50"/>
                    </a:cubicBezTo>
                    <a:cubicBezTo>
                      <a:pt x="640" y="12"/>
                      <a:pt x="689" y="2"/>
                      <a:pt x="718" y="31"/>
                    </a:cubicBezTo>
                    <a:cubicBezTo>
                      <a:pt x="718" y="31"/>
                      <a:pt x="706" y="7"/>
                      <a:pt x="662" y="2"/>
                    </a:cubicBezTo>
                    <a:cubicBezTo>
                      <a:pt x="644" y="0"/>
                      <a:pt x="254" y="3"/>
                      <a:pt x="254" y="3"/>
                    </a:cubicBezTo>
                    <a:close/>
                  </a:path>
                </a:pathLst>
              </a:custGeom>
              <a:solidFill>
                <a:srgbClr val="0070C0"/>
              </a:solidFill>
              <a:ln w="3175">
                <a:solidFill>
                  <a:schemeClr val="bg1"/>
                </a:solidFill>
              </a:ln>
              <a:effectLst>
                <a:outerShdw blurRad="50800" dist="38100" dir="5400000" algn="t"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 name="矩形 33"/>
              <p:cNvSpPr/>
              <p:nvPr/>
            </p:nvSpPr>
            <p:spPr>
              <a:xfrm rot="18600000">
                <a:off x="4713079" y="1520960"/>
                <a:ext cx="11014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42" name="组合 34"/>
            <p:cNvGrpSpPr/>
            <p:nvPr/>
          </p:nvGrpSpPr>
          <p:grpSpPr bwMode="auto">
            <a:xfrm>
              <a:off x="3016669" y="1246576"/>
              <a:ext cx="1348904" cy="1051853"/>
              <a:chOff x="3016669" y="1246576"/>
              <a:chExt cx="1348904" cy="1051853"/>
            </a:xfrm>
          </p:grpSpPr>
          <p:sp>
            <p:nvSpPr>
              <p:cNvPr id="36" name="Freeform 7"/>
              <p:cNvSpPr/>
              <p:nvPr/>
            </p:nvSpPr>
            <p:spPr bwMode="auto">
              <a:xfrm>
                <a:off x="3016108" y="1289274"/>
                <a:ext cx="1349248" cy="960186"/>
              </a:xfrm>
              <a:custGeom>
                <a:avLst/>
                <a:gdLst>
                  <a:gd name="T0" fmla="*/ 464 w 718"/>
                  <a:gd name="T1" fmla="*/ 3 h 440"/>
                  <a:gd name="T2" fmla="*/ 527 w 718"/>
                  <a:gd name="T3" fmla="*/ 41 h 440"/>
                  <a:gd name="T4" fmla="*/ 649 w 718"/>
                  <a:gd name="T5" fmla="*/ 163 h 440"/>
                  <a:gd name="T6" fmla="*/ 681 w 718"/>
                  <a:gd name="T7" fmla="*/ 130 h 440"/>
                  <a:gd name="T8" fmla="*/ 715 w 718"/>
                  <a:gd name="T9" fmla="*/ 143 h 440"/>
                  <a:gd name="T10" fmla="*/ 716 w 718"/>
                  <a:gd name="T11" fmla="*/ 404 h 440"/>
                  <a:gd name="T12" fmla="*/ 681 w 718"/>
                  <a:gd name="T13" fmla="*/ 438 h 440"/>
                  <a:gd name="T14" fmla="*/ 420 w 718"/>
                  <a:gd name="T15" fmla="*/ 438 h 440"/>
                  <a:gd name="T16" fmla="*/ 408 w 718"/>
                  <a:gd name="T17" fmla="*/ 403 h 440"/>
                  <a:gd name="T18" fmla="*/ 438 w 718"/>
                  <a:gd name="T19" fmla="*/ 372 h 440"/>
                  <a:gd name="T20" fmla="*/ 116 w 718"/>
                  <a:gd name="T21" fmla="*/ 50 h 440"/>
                  <a:gd name="T22" fmla="*/ 0 w 718"/>
                  <a:gd name="T23" fmla="*/ 31 h 440"/>
                  <a:gd name="T24" fmla="*/ 55 w 718"/>
                  <a:gd name="T25" fmla="*/ 2 h 440"/>
                  <a:gd name="T26" fmla="*/ 464 w 718"/>
                  <a:gd name="T27"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464" y="3"/>
                    </a:moveTo>
                    <a:cubicBezTo>
                      <a:pt x="485" y="3"/>
                      <a:pt x="509" y="22"/>
                      <a:pt x="527" y="41"/>
                    </a:cubicBezTo>
                    <a:cubicBezTo>
                      <a:pt x="649" y="163"/>
                      <a:pt x="649" y="163"/>
                      <a:pt x="649" y="163"/>
                    </a:cubicBezTo>
                    <a:cubicBezTo>
                      <a:pt x="681" y="130"/>
                      <a:pt x="681" y="130"/>
                      <a:pt x="681" y="130"/>
                    </a:cubicBezTo>
                    <a:cubicBezTo>
                      <a:pt x="692" y="119"/>
                      <a:pt x="714" y="124"/>
                      <a:pt x="715" y="143"/>
                    </a:cubicBezTo>
                    <a:cubicBezTo>
                      <a:pt x="716" y="404"/>
                      <a:pt x="716" y="404"/>
                      <a:pt x="716" y="404"/>
                    </a:cubicBezTo>
                    <a:cubicBezTo>
                      <a:pt x="718" y="424"/>
                      <a:pt x="702" y="440"/>
                      <a:pt x="681" y="438"/>
                    </a:cubicBezTo>
                    <a:cubicBezTo>
                      <a:pt x="420" y="438"/>
                      <a:pt x="420" y="438"/>
                      <a:pt x="420" y="438"/>
                    </a:cubicBezTo>
                    <a:cubicBezTo>
                      <a:pt x="401" y="436"/>
                      <a:pt x="396" y="416"/>
                      <a:pt x="408" y="403"/>
                    </a:cubicBezTo>
                    <a:cubicBezTo>
                      <a:pt x="438" y="372"/>
                      <a:pt x="438" y="372"/>
                      <a:pt x="438" y="372"/>
                    </a:cubicBezTo>
                    <a:cubicBezTo>
                      <a:pt x="438" y="372"/>
                      <a:pt x="150" y="84"/>
                      <a:pt x="116" y="50"/>
                    </a:cubicBezTo>
                    <a:cubicBezTo>
                      <a:pt x="77" y="12"/>
                      <a:pt x="29" y="2"/>
                      <a:pt x="0" y="31"/>
                    </a:cubicBezTo>
                    <a:cubicBezTo>
                      <a:pt x="0" y="31"/>
                      <a:pt x="12" y="7"/>
                      <a:pt x="55" y="2"/>
                    </a:cubicBezTo>
                    <a:cubicBezTo>
                      <a:pt x="74" y="0"/>
                      <a:pt x="464" y="3"/>
                      <a:pt x="464" y="3"/>
                    </a:cubicBezTo>
                    <a:close/>
                  </a:path>
                </a:pathLst>
              </a:custGeom>
              <a:solidFill>
                <a:srgbClr val="00B0F0"/>
              </a:solidFill>
              <a:ln w="6350">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rot="3000000">
                <a:off x="3401130" y="1602694"/>
                <a:ext cx="10522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43" name="组合 37"/>
            <p:cNvGrpSpPr/>
            <p:nvPr/>
          </p:nvGrpSpPr>
          <p:grpSpPr bwMode="auto">
            <a:xfrm>
              <a:off x="3809524" y="2358460"/>
              <a:ext cx="1594617" cy="848821"/>
              <a:chOff x="3809524" y="2358460"/>
              <a:chExt cx="1594617" cy="848821"/>
            </a:xfrm>
          </p:grpSpPr>
          <p:sp>
            <p:nvSpPr>
              <p:cNvPr id="39" name="圆角矩形 38"/>
              <p:cNvSpPr/>
              <p:nvPr/>
            </p:nvSpPr>
            <p:spPr>
              <a:xfrm>
                <a:off x="3809783" y="2358968"/>
                <a:ext cx="1566716" cy="849090"/>
              </a:xfrm>
              <a:prstGeom prst="roundRect">
                <a:avLst>
                  <a:gd name="adj" fmla="val 6382"/>
                </a:avLst>
              </a:prstGeom>
              <a:solidFill>
                <a:schemeClr val="bg1"/>
              </a:solidFill>
              <a:ln w="6350">
                <a:solidFill>
                  <a:schemeClr val="bg1">
                    <a:lumMod val="85000"/>
                  </a:schemeClr>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26645" name="矩形 39"/>
              <p:cNvSpPr>
                <a:spLocks noChangeArrowheads="1"/>
              </p:cNvSpPr>
              <p:nvPr/>
            </p:nvSpPr>
            <p:spPr bwMode="auto">
              <a:xfrm>
                <a:off x="4477620" y="2619943"/>
                <a:ext cx="9265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400" b="1">
                    <a:solidFill>
                      <a:srgbClr val="000000"/>
                    </a:solidFill>
                    <a:latin typeface="微软雅黑" panose="020B0503020204020204" pitchFamily="34" charset="-122"/>
                    <a:ea typeface="微软雅黑" panose="020B0503020204020204" pitchFamily="34" charset="-122"/>
                  </a:rPr>
                  <a:t>添加标题    </a:t>
                </a:r>
                <a:endParaRPr lang="en-US" altLang="zh-CN" sz="1400" b="1">
                  <a:solidFill>
                    <a:srgbClr val="000000"/>
                  </a:solidFill>
                  <a:latin typeface="微软雅黑" panose="020B0503020204020204" pitchFamily="34" charset="-122"/>
                  <a:ea typeface="微软雅黑" panose="020B0503020204020204" pitchFamily="34" charset="-122"/>
                </a:endParaRPr>
              </a:p>
            </p:txBody>
          </p:sp>
          <p:pic>
            <p:nvPicPr>
              <p:cNvPr id="41" name="Picture 2" descr="C:\Users\admin\Desktop\shutterstock_59407642 [转换].png"/>
              <p:cNvPicPr>
                <a:picLocks noChangeAspect="1" noChangeArrowheads="1"/>
              </p:cNvPicPr>
              <p:nvPr/>
            </p:nvPicPr>
            <p:blipFill>
              <a:blip r:embed="rId1" cstate="screen"/>
              <a:srcRect/>
              <a:stretch>
                <a:fillRect/>
              </a:stretch>
            </p:blipFill>
            <p:spPr bwMode="auto">
              <a:xfrm>
                <a:off x="3995936" y="2434372"/>
                <a:ext cx="516835" cy="57727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1"/>
          <p:cNvGrpSpPr/>
          <p:nvPr/>
        </p:nvGrpSpPr>
        <p:grpSpPr bwMode="auto">
          <a:xfrm>
            <a:off x="860425" y="930275"/>
            <a:ext cx="3351213" cy="5102225"/>
            <a:chOff x="574784" y="930526"/>
            <a:chExt cx="3351634" cy="5102207"/>
          </a:xfrm>
        </p:grpSpPr>
        <p:grpSp>
          <p:nvGrpSpPr>
            <p:cNvPr id="27664" name="组合 2"/>
            <p:cNvGrpSpPr/>
            <p:nvPr/>
          </p:nvGrpSpPr>
          <p:grpSpPr bwMode="auto">
            <a:xfrm>
              <a:off x="1717843" y="1399304"/>
              <a:ext cx="226370" cy="662188"/>
              <a:chOff x="4403725" y="1835150"/>
              <a:chExt cx="339725" cy="993776"/>
            </a:xfrm>
          </p:grpSpPr>
          <p:sp>
            <p:nvSpPr>
              <p:cNvPr id="27896" name="Freeform 189"/>
              <p:cNvSpPr/>
              <p:nvPr/>
            </p:nvSpPr>
            <p:spPr bwMode="auto">
              <a:xfrm>
                <a:off x="4613275" y="1973263"/>
                <a:ext cx="22225" cy="22225"/>
              </a:xfrm>
              <a:custGeom>
                <a:avLst/>
                <a:gdLst>
                  <a:gd name="T0" fmla="*/ 2147483646 w 6"/>
                  <a:gd name="T1" fmla="*/ 0 h 6"/>
                  <a:gd name="T2" fmla="*/ 2147483646 w 6"/>
                  <a:gd name="T3" fmla="*/ 2147483646 h 6"/>
                  <a:gd name="T4" fmla="*/ 2147483646 w 6"/>
                  <a:gd name="T5" fmla="*/ 2147483646 h 6"/>
                  <a:gd name="T6" fmla="*/ 2147483646 w 6"/>
                  <a:gd name="T7" fmla="*/ 2147483646 h 6"/>
                  <a:gd name="T8" fmla="*/ 2147483646 w 6"/>
                  <a:gd name="T9" fmla="*/ 2147483646 h 6"/>
                  <a:gd name="T10" fmla="*/ 0 w 6"/>
                  <a:gd name="T11" fmla="*/ 2147483646 h 6"/>
                  <a:gd name="T12" fmla="*/ 0 w 6"/>
                  <a:gd name="T13" fmla="*/ 2147483646 h 6"/>
                  <a:gd name="T14" fmla="*/ 2147483646 w 6"/>
                  <a:gd name="T15" fmla="*/ 0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6">
                    <a:moveTo>
                      <a:pt x="2" y="0"/>
                    </a:moveTo>
                    <a:cubicBezTo>
                      <a:pt x="2" y="0"/>
                      <a:pt x="3" y="1"/>
                      <a:pt x="4" y="2"/>
                    </a:cubicBezTo>
                    <a:cubicBezTo>
                      <a:pt x="5" y="3"/>
                      <a:pt x="6" y="5"/>
                      <a:pt x="6" y="5"/>
                    </a:cubicBezTo>
                    <a:cubicBezTo>
                      <a:pt x="6" y="5"/>
                      <a:pt x="5" y="6"/>
                      <a:pt x="5" y="6"/>
                    </a:cubicBezTo>
                    <a:cubicBezTo>
                      <a:pt x="2" y="6"/>
                      <a:pt x="2" y="6"/>
                      <a:pt x="2" y="6"/>
                    </a:cubicBezTo>
                    <a:cubicBezTo>
                      <a:pt x="0" y="6"/>
                      <a:pt x="0" y="6"/>
                      <a:pt x="0" y="6"/>
                    </a:cubicBezTo>
                    <a:cubicBezTo>
                      <a:pt x="0" y="2"/>
                      <a:pt x="0" y="2"/>
                      <a:pt x="0" y="2"/>
                    </a:cubicBez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897" name="Freeform 190"/>
              <p:cNvSpPr>
                <a:spLocks noEditPoints="1"/>
              </p:cNvSpPr>
              <p:nvPr/>
            </p:nvSpPr>
            <p:spPr bwMode="auto">
              <a:xfrm>
                <a:off x="4403725" y="1835150"/>
                <a:ext cx="339725" cy="993776"/>
              </a:xfrm>
              <a:custGeom>
                <a:avLst/>
                <a:gdLst>
                  <a:gd name="T0" fmla="*/ 2147483646 w 91"/>
                  <a:gd name="T1" fmla="*/ 2147483646 h 265"/>
                  <a:gd name="T2" fmla="*/ 2147483646 w 91"/>
                  <a:gd name="T3" fmla="*/ 2147483646 h 265"/>
                  <a:gd name="T4" fmla="*/ 2147483646 w 91"/>
                  <a:gd name="T5" fmla="*/ 2147483646 h 265"/>
                  <a:gd name="T6" fmla="*/ 2147483646 w 91"/>
                  <a:gd name="T7" fmla="*/ 2147483646 h 265"/>
                  <a:gd name="T8" fmla="*/ 2147483646 w 91"/>
                  <a:gd name="T9" fmla="*/ 2147483646 h 265"/>
                  <a:gd name="T10" fmla="*/ 2147483646 w 91"/>
                  <a:gd name="T11" fmla="*/ 2147483646 h 265"/>
                  <a:gd name="T12" fmla="*/ 2147483646 w 91"/>
                  <a:gd name="T13" fmla="*/ 2147483646 h 265"/>
                  <a:gd name="T14" fmla="*/ 2147483646 w 91"/>
                  <a:gd name="T15" fmla="*/ 2147483646 h 265"/>
                  <a:gd name="T16" fmla="*/ 2147483646 w 91"/>
                  <a:gd name="T17" fmla="*/ 2147483646 h 265"/>
                  <a:gd name="T18" fmla="*/ 2147483646 w 91"/>
                  <a:gd name="T19" fmla="*/ 2147483646 h 265"/>
                  <a:gd name="T20" fmla="*/ 2147483646 w 91"/>
                  <a:gd name="T21" fmla="*/ 2147483646 h 265"/>
                  <a:gd name="T22" fmla="*/ 2147483646 w 91"/>
                  <a:gd name="T23" fmla="*/ 2147483646 h 265"/>
                  <a:gd name="T24" fmla="*/ 2147483646 w 91"/>
                  <a:gd name="T25" fmla="*/ 2147483646 h 265"/>
                  <a:gd name="T26" fmla="*/ 2147483646 w 91"/>
                  <a:gd name="T27" fmla="*/ 2147483646 h 265"/>
                  <a:gd name="T28" fmla="*/ 2147483646 w 91"/>
                  <a:gd name="T29" fmla="*/ 2147483646 h 265"/>
                  <a:gd name="T30" fmla="*/ 2147483646 w 91"/>
                  <a:gd name="T31" fmla="*/ 2147483646 h 265"/>
                  <a:gd name="T32" fmla="*/ 2147483646 w 91"/>
                  <a:gd name="T33" fmla="*/ 0 h 265"/>
                  <a:gd name="T34" fmla="*/ 2147483646 w 91"/>
                  <a:gd name="T35" fmla="*/ 0 h 265"/>
                  <a:gd name="T36" fmla="*/ 2147483646 w 91"/>
                  <a:gd name="T37" fmla="*/ 2147483646 h 265"/>
                  <a:gd name="T38" fmla="*/ 2147483646 w 91"/>
                  <a:gd name="T39" fmla="*/ 2147483646 h 265"/>
                  <a:gd name="T40" fmla="*/ 2147483646 w 91"/>
                  <a:gd name="T41" fmla="*/ 2147483646 h 265"/>
                  <a:gd name="T42" fmla="*/ 2147483646 w 91"/>
                  <a:gd name="T43" fmla="*/ 2147483646 h 265"/>
                  <a:gd name="T44" fmla="*/ 2147483646 w 91"/>
                  <a:gd name="T45" fmla="*/ 2147483646 h 265"/>
                  <a:gd name="T46" fmla="*/ 2147483646 w 91"/>
                  <a:gd name="T47" fmla="*/ 2147483646 h 265"/>
                  <a:gd name="T48" fmla="*/ 2147483646 w 91"/>
                  <a:gd name="T49" fmla="*/ 2147483646 h 265"/>
                  <a:gd name="T50" fmla="*/ 2147483646 w 91"/>
                  <a:gd name="T51" fmla="*/ 2147483646 h 265"/>
                  <a:gd name="T52" fmla="*/ 2147483646 w 91"/>
                  <a:gd name="T53" fmla="*/ 2147483646 h 265"/>
                  <a:gd name="T54" fmla="*/ 2147483646 w 91"/>
                  <a:gd name="T55" fmla="*/ 2147483646 h 265"/>
                  <a:gd name="T56" fmla="*/ 2147483646 w 91"/>
                  <a:gd name="T57" fmla="*/ 2147483646 h 265"/>
                  <a:gd name="T58" fmla="*/ 2147483646 w 91"/>
                  <a:gd name="T59" fmla="*/ 2147483646 h 265"/>
                  <a:gd name="T60" fmla="*/ 2147483646 w 91"/>
                  <a:gd name="T61" fmla="*/ 2147483646 h 265"/>
                  <a:gd name="T62" fmla="*/ 2147483646 w 91"/>
                  <a:gd name="T63" fmla="*/ 2147483646 h 265"/>
                  <a:gd name="T64" fmla="*/ 2147483646 w 91"/>
                  <a:gd name="T65" fmla="*/ 2147483646 h 265"/>
                  <a:gd name="T66" fmla="*/ 2147483646 w 91"/>
                  <a:gd name="T67" fmla="*/ 2147483646 h 265"/>
                  <a:gd name="T68" fmla="*/ 0 w 91"/>
                  <a:gd name="T69" fmla="*/ 2147483646 h 265"/>
                  <a:gd name="T70" fmla="*/ 2147483646 w 91"/>
                  <a:gd name="T71" fmla="*/ 2147483646 h 265"/>
                  <a:gd name="T72" fmla="*/ 2147483646 w 91"/>
                  <a:gd name="T73" fmla="*/ 2147483646 h 265"/>
                  <a:gd name="T74" fmla="*/ 2147483646 w 91"/>
                  <a:gd name="T75" fmla="*/ 2147483646 h 265"/>
                  <a:gd name="T76" fmla="*/ 2147483646 w 91"/>
                  <a:gd name="T77" fmla="*/ 2147483646 h 265"/>
                  <a:gd name="T78" fmla="*/ 2147483646 w 91"/>
                  <a:gd name="T79" fmla="*/ 2147483646 h 265"/>
                  <a:gd name="T80" fmla="*/ 2147483646 w 91"/>
                  <a:gd name="T81" fmla="*/ 2147483646 h 265"/>
                  <a:gd name="T82" fmla="*/ 2147483646 w 91"/>
                  <a:gd name="T83" fmla="*/ 2147483646 h 265"/>
                  <a:gd name="T84" fmla="*/ 2147483646 w 91"/>
                  <a:gd name="T85" fmla="*/ 2147483646 h 265"/>
                  <a:gd name="T86" fmla="*/ 2147483646 w 91"/>
                  <a:gd name="T87" fmla="*/ 2147483646 h 265"/>
                  <a:gd name="T88" fmla="*/ 2147483646 w 91"/>
                  <a:gd name="T89" fmla="*/ 2147483646 h 265"/>
                  <a:gd name="T90" fmla="*/ 2147483646 w 91"/>
                  <a:gd name="T91" fmla="*/ 2147483646 h 265"/>
                  <a:gd name="T92" fmla="*/ 2147483646 w 91"/>
                  <a:gd name="T93" fmla="*/ 2147483646 h 265"/>
                  <a:gd name="T94" fmla="*/ 2147483646 w 91"/>
                  <a:gd name="T95" fmla="*/ 2147483646 h 265"/>
                  <a:gd name="T96" fmla="*/ 2147483646 w 91"/>
                  <a:gd name="T97" fmla="*/ 2147483646 h 265"/>
                  <a:gd name="T98" fmla="*/ 2147483646 w 91"/>
                  <a:gd name="T99" fmla="*/ 2147483646 h 265"/>
                  <a:gd name="T100" fmla="*/ 2147483646 w 91"/>
                  <a:gd name="T101" fmla="*/ 2147483646 h 265"/>
                  <a:gd name="T102" fmla="*/ 2147483646 w 91"/>
                  <a:gd name="T103" fmla="*/ 2147483646 h 265"/>
                  <a:gd name="T104" fmla="*/ 2147483646 w 91"/>
                  <a:gd name="T105" fmla="*/ 2147483646 h 265"/>
                  <a:gd name="T106" fmla="*/ 2147483646 w 91"/>
                  <a:gd name="T107" fmla="*/ 2147483646 h 265"/>
                  <a:gd name="T108" fmla="*/ 2147483646 w 91"/>
                  <a:gd name="T109" fmla="*/ 2147483646 h 265"/>
                  <a:gd name="T110" fmla="*/ 2147483646 w 91"/>
                  <a:gd name="T111" fmla="*/ 2147483646 h 265"/>
                  <a:gd name="T112" fmla="*/ 2147483646 w 91"/>
                  <a:gd name="T113" fmla="*/ 2147483646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1" h="265">
                    <a:moveTo>
                      <a:pt x="82" y="245"/>
                    </a:moveTo>
                    <a:cubicBezTo>
                      <a:pt x="76" y="244"/>
                      <a:pt x="76" y="243"/>
                      <a:pt x="75" y="242"/>
                    </a:cubicBezTo>
                    <a:cubicBezTo>
                      <a:pt x="75" y="240"/>
                      <a:pt x="74" y="240"/>
                      <a:pt x="72" y="237"/>
                    </a:cubicBezTo>
                    <a:cubicBezTo>
                      <a:pt x="70" y="234"/>
                      <a:pt x="71" y="232"/>
                      <a:pt x="70" y="230"/>
                    </a:cubicBezTo>
                    <a:cubicBezTo>
                      <a:pt x="69" y="229"/>
                      <a:pt x="68" y="224"/>
                      <a:pt x="67" y="222"/>
                    </a:cubicBezTo>
                    <a:cubicBezTo>
                      <a:pt x="66" y="221"/>
                      <a:pt x="66" y="220"/>
                      <a:pt x="67" y="219"/>
                    </a:cubicBezTo>
                    <a:cubicBezTo>
                      <a:pt x="68" y="217"/>
                      <a:pt x="68" y="217"/>
                      <a:pt x="68" y="215"/>
                    </a:cubicBezTo>
                    <a:cubicBezTo>
                      <a:pt x="68" y="213"/>
                      <a:pt x="70" y="214"/>
                      <a:pt x="69" y="209"/>
                    </a:cubicBezTo>
                    <a:cubicBezTo>
                      <a:pt x="68" y="204"/>
                      <a:pt x="68" y="202"/>
                      <a:pt x="68" y="200"/>
                    </a:cubicBezTo>
                    <a:cubicBezTo>
                      <a:pt x="68" y="198"/>
                      <a:pt x="69" y="195"/>
                      <a:pt x="69" y="193"/>
                    </a:cubicBezTo>
                    <a:cubicBezTo>
                      <a:pt x="70" y="190"/>
                      <a:pt x="71" y="189"/>
                      <a:pt x="72" y="184"/>
                    </a:cubicBezTo>
                    <a:cubicBezTo>
                      <a:pt x="72" y="179"/>
                      <a:pt x="72" y="177"/>
                      <a:pt x="72" y="174"/>
                    </a:cubicBezTo>
                    <a:cubicBezTo>
                      <a:pt x="72" y="171"/>
                      <a:pt x="71" y="169"/>
                      <a:pt x="71" y="168"/>
                    </a:cubicBezTo>
                    <a:cubicBezTo>
                      <a:pt x="71" y="168"/>
                      <a:pt x="71" y="166"/>
                      <a:pt x="71" y="164"/>
                    </a:cubicBezTo>
                    <a:cubicBezTo>
                      <a:pt x="71" y="161"/>
                      <a:pt x="71" y="160"/>
                      <a:pt x="72" y="158"/>
                    </a:cubicBezTo>
                    <a:cubicBezTo>
                      <a:pt x="72" y="156"/>
                      <a:pt x="71" y="156"/>
                      <a:pt x="72" y="154"/>
                    </a:cubicBezTo>
                    <a:cubicBezTo>
                      <a:pt x="73" y="153"/>
                      <a:pt x="74" y="153"/>
                      <a:pt x="73" y="151"/>
                    </a:cubicBezTo>
                    <a:cubicBezTo>
                      <a:pt x="71" y="149"/>
                      <a:pt x="70" y="148"/>
                      <a:pt x="70" y="147"/>
                    </a:cubicBezTo>
                    <a:cubicBezTo>
                      <a:pt x="70" y="147"/>
                      <a:pt x="71" y="145"/>
                      <a:pt x="71" y="143"/>
                    </a:cubicBezTo>
                    <a:cubicBezTo>
                      <a:pt x="72" y="141"/>
                      <a:pt x="72" y="141"/>
                      <a:pt x="72" y="139"/>
                    </a:cubicBezTo>
                    <a:cubicBezTo>
                      <a:pt x="73" y="137"/>
                      <a:pt x="72" y="136"/>
                      <a:pt x="73" y="135"/>
                    </a:cubicBezTo>
                    <a:cubicBezTo>
                      <a:pt x="73" y="134"/>
                      <a:pt x="72" y="132"/>
                      <a:pt x="74" y="131"/>
                    </a:cubicBezTo>
                    <a:cubicBezTo>
                      <a:pt x="75" y="130"/>
                      <a:pt x="74" y="130"/>
                      <a:pt x="76" y="129"/>
                    </a:cubicBezTo>
                    <a:cubicBezTo>
                      <a:pt x="78" y="128"/>
                      <a:pt x="77" y="126"/>
                      <a:pt x="77" y="123"/>
                    </a:cubicBezTo>
                    <a:cubicBezTo>
                      <a:pt x="77" y="120"/>
                      <a:pt x="78" y="122"/>
                      <a:pt x="77" y="120"/>
                    </a:cubicBezTo>
                    <a:cubicBezTo>
                      <a:pt x="77" y="117"/>
                      <a:pt x="76" y="118"/>
                      <a:pt x="76" y="116"/>
                    </a:cubicBezTo>
                    <a:cubicBezTo>
                      <a:pt x="76" y="114"/>
                      <a:pt x="77" y="114"/>
                      <a:pt x="77" y="112"/>
                    </a:cubicBezTo>
                    <a:cubicBezTo>
                      <a:pt x="77" y="110"/>
                      <a:pt x="78" y="103"/>
                      <a:pt x="76" y="99"/>
                    </a:cubicBezTo>
                    <a:cubicBezTo>
                      <a:pt x="75" y="95"/>
                      <a:pt x="75" y="96"/>
                      <a:pt x="75" y="94"/>
                    </a:cubicBezTo>
                    <a:cubicBezTo>
                      <a:pt x="75" y="93"/>
                      <a:pt x="75" y="88"/>
                      <a:pt x="74" y="86"/>
                    </a:cubicBezTo>
                    <a:cubicBezTo>
                      <a:pt x="74" y="83"/>
                      <a:pt x="74" y="82"/>
                      <a:pt x="74" y="79"/>
                    </a:cubicBezTo>
                    <a:cubicBezTo>
                      <a:pt x="74" y="76"/>
                      <a:pt x="74" y="76"/>
                      <a:pt x="74" y="73"/>
                    </a:cubicBezTo>
                    <a:cubicBezTo>
                      <a:pt x="74" y="70"/>
                      <a:pt x="74" y="72"/>
                      <a:pt x="74" y="65"/>
                    </a:cubicBezTo>
                    <a:cubicBezTo>
                      <a:pt x="73" y="58"/>
                      <a:pt x="74" y="55"/>
                      <a:pt x="68" y="50"/>
                    </a:cubicBezTo>
                    <a:cubicBezTo>
                      <a:pt x="61" y="46"/>
                      <a:pt x="61" y="46"/>
                      <a:pt x="61" y="46"/>
                    </a:cubicBezTo>
                    <a:cubicBezTo>
                      <a:pt x="61" y="46"/>
                      <a:pt x="57" y="43"/>
                      <a:pt x="57" y="42"/>
                    </a:cubicBezTo>
                    <a:cubicBezTo>
                      <a:pt x="56" y="41"/>
                      <a:pt x="57" y="39"/>
                      <a:pt x="58" y="37"/>
                    </a:cubicBezTo>
                    <a:cubicBezTo>
                      <a:pt x="58" y="36"/>
                      <a:pt x="57" y="34"/>
                      <a:pt x="58" y="33"/>
                    </a:cubicBezTo>
                    <a:cubicBezTo>
                      <a:pt x="58" y="33"/>
                      <a:pt x="61" y="29"/>
                      <a:pt x="61" y="28"/>
                    </a:cubicBezTo>
                    <a:cubicBezTo>
                      <a:pt x="61" y="28"/>
                      <a:pt x="61" y="28"/>
                      <a:pt x="61" y="27"/>
                    </a:cubicBezTo>
                    <a:cubicBezTo>
                      <a:pt x="61" y="27"/>
                      <a:pt x="62" y="29"/>
                      <a:pt x="62" y="28"/>
                    </a:cubicBezTo>
                    <a:cubicBezTo>
                      <a:pt x="62" y="27"/>
                      <a:pt x="62" y="26"/>
                      <a:pt x="63" y="25"/>
                    </a:cubicBezTo>
                    <a:cubicBezTo>
                      <a:pt x="63" y="24"/>
                      <a:pt x="64" y="22"/>
                      <a:pt x="64" y="21"/>
                    </a:cubicBezTo>
                    <a:cubicBezTo>
                      <a:pt x="64" y="21"/>
                      <a:pt x="64" y="20"/>
                      <a:pt x="63" y="21"/>
                    </a:cubicBezTo>
                    <a:cubicBezTo>
                      <a:pt x="63" y="21"/>
                      <a:pt x="63" y="21"/>
                      <a:pt x="63" y="20"/>
                    </a:cubicBezTo>
                    <a:cubicBezTo>
                      <a:pt x="64" y="19"/>
                      <a:pt x="65" y="16"/>
                      <a:pt x="65" y="14"/>
                    </a:cubicBezTo>
                    <a:cubicBezTo>
                      <a:pt x="65" y="11"/>
                      <a:pt x="65" y="8"/>
                      <a:pt x="64" y="7"/>
                    </a:cubicBezTo>
                    <a:cubicBezTo>
                      <a:pt x="63" y="5"/>
                      <a:pt x="62" y="2"/>
                      <a:pt x="56" y="1"/>
                    </a:cubicBezTo>
                    <a:cubicBezTo>
                      <a:pt x="54" y="1"/>
                      <a:pt x="55" y="1"/>
                      <a:pt x="55" y="1"/>
                    </a:cubicBezTo>
                    <a:cubicBezTo>
                      <a:pt x="55" y="0"/>
                      <a:pt x="55" y="0"/>
                      <a:pt x="54" y="0"/>
                    </a:cubicBezTo>
                    <a:cubicBezTo>
                      <a:pt x="54" y="0"/>
                      <a:pt x="54" y="0"/>
                      <a:pt x="53" y="0"/>
                    </a:cubicBezTo>
                    <a:cubicBezTo>
                      <a:pt x="52" y="1"/>
                      <a:pt x="52" y="0"/>
                      <a:pt x="52" y="0"/>
                    </a:cubicBezTo>
                    <a:cubicBezTo>
                      <a:pt x="51" y="0"/>
                      <a:pt x="51" y="0"/>
                      <a:pt x="51" y="0"/>
                    </a:cubicBezTo>
                    <a:cubicBezTo>
                      <a:pt x="50" y="0"/>
                      <a:pt x="50" y="0"/>
                      <a:pt x="49" y="0"/>
                    </a:cubicBezTo>
                    <a:cubicBezTo>
                      <a:pt x="48" y="1"/>
                      <a:pt x="48" y="0"/>
                      <a:pt x="48" y="1"/>
                    </a:cubicBezTo>
                    <a:cubicBezTo>
                      <a:pt x="47" y="1"/>
                      <a:pt x="47" y="1"/>
                      <a:pt x="47" y="1"/>
                    </a:cubicBezTo>
                    <a:cubicBezTo>
                      <a:pt x="46" y="1"/>
                      <a:pt x="46" y="1"/>
                      <a:pt x="46" y="1"/>
                    </a:cubicBezTo>
                    <a:cubicBezTo>
                      <a:pt x="45" y="2"/>
                      <a:pt x="44" y="2"/>
                      <a:pt x="44" y="2"/>
                    </a:cubicBezTo>
                    <a:cubicBezTo>
                      <a:pt x="43" y="3"/>
                      <a:pt x="43" y="2"/>
                      <a:pt x="43" y="3"/>
                    </a:cubicBezTo>
                    <a:cubicBezTo>
                      <a:pt x="42" y="3"/>
                      <a:pt x="42" y="3"/>
                      <a:pt x="42" y="3"/>
                    </a:cubicBezTo>
                    <a:cubicBezTo>
                      <a:pt x="41" y="4"/>
                      <a:pt x="41" y="3"/>
                      <a:pt x="40" y="4"/>
                    </a:cubicBezTo>
                    <a:cubicBezTo>
                      <a:pt x="40" y="5"/>
                      <a:pt x="39" y="5"/>
                      <a:pt x="39" y="5"/>
                    </a:cubicBezTo>
                    <a:cubicBezTo>
                      <a:pt x="39" y="6"/>
                      <a:pt x="39" y="6"/>
                      <a:pt x="39" y="6"/>
                    </a:cubicBezTo>
                    <a:cubicBezTo>
                      <a:pt x="39" y="6"/>
                      <a:pt x="39" y="7"/>
                      <a:pt x="39" y="7"/>
                    </a:cubicBezTo>
                    <a:cubicBezTo>
                      <a:pt x="38" y="7"/>
                      <a:pt x="38" y="7"/>
                      <a:pt x="38" y="8"/>
                    </a:cubicBezTo>
                    <a:cubicBezTo>
                      <a:pt x="38" y="8"/>
                      <a:pt x="37" y="8"/>
                      <a:pt x="37" y="8"/>
                    </a:cubicBezTo>
                    <a:cubicBezTo>
                      <a:pt x="37" y="8"/>
                      <a:pt x="38" y="9"/>
                      <a:pt x="38" y="9"/>
                    </a:cubicBezTo>
                    <a:cubicBezTo>
                      <a:pt x="38" y="9"/>
                      <a:pt x="38" y="10"/>
                      <a:pt x="38" y="10"/>
                    </a:cubicBezTo>
                    <a:cubicBezTo>
                      <a:pt x="37" y="11"/>
                      <a:pt x="38" y="11"/>
                      <a:pt x="38" y="12"/>
                    </a:cubicBezTo>
                    <a:cubicBezTo>
                      <a:pt x="38" y="12"/>
                      <a:pt x="38" y="12"/>
                      <a:pt x="38" y="12"/>
                    </a:cubicBezTo>
                    <a:cubicBezTo>
                      <a:pt x="38" y="12"/>
                      <a:pt x="38" y="13"/>
                      <a:pt x="38" y="13"/>
                    </a:cubicBezTo>
                    <a:cubicBezTo>
                      <a:pt x="38" y="13"/>
                      <a:pt x="38" y="14"/>
                      <a:pt x="38" y="14"/>
                    </a:cubicBezTo>
                    <a:cubicBezTo>
                      <a:pt x="38" y="14"/>
                      <a:pt x="38" y="15"/>
                      <a:pt x="38" y="16"/>
                    </a:cubicBezTo>
                    <a:cubicBezTo>
                      <a:pt x="38" y="16"/>
                      <a:pt x="38" y="16"/>
                      <a:pt x="38" y="16"/>
                    </a:cubicBezTo>
                    <a:cubicBezTo>
                      <a:pt x="38" y="16"/>
                      <a:pt x="38" y="16"/>
                      <a:pt x="37" y="17"/>
                    </a:cubicBezTo>
                    <a:cubicBezTo>
                      <a:pt x="37" y="18"/>
                      <a:pt x="37" y="20"/>
                      <a:pt x="37" y="20"/>
                    </a:cubicBezTo>
                    <a:cubicBezTo>
                      <a:pt x="37" y="21"/>
                      <a:pt x="37" y="24"/>
                      <a:pt x="38" y="24"/>
                    </a:cubicBezTo>
                    <a:cubicBezTo>
                      <a:pt x="39" y="24"/>
                      <a:pt x="40" y="24"/>
                      <a:pt x="40" y="25"/>
                    </a:cubicBezTo>
                    <a:cubicBezTo>
                      <a:pt x="40" y="25"/>
                      <a:pt x="40" y="26"/>
                      <a:pt x="40" y="28"/>
                    </a:cubicBezTo>
                    <a:cubicBezTo>
                      <a:pt x="41" y="29"/>
                      <a:pt x="41" y="30"/>
                      <a:pt x="41" y="30"/>
                    </a:cubicBezTo>
                    <a:cubicBezTo>
                      <a:pt x="42" y="30"/>
                      <a:pt x="41" y="31"/>
                      <a:pt x="40" y="32"/>
                    </a:cubicBezTo>
                    <a:cubicBezTo>
                      <a:pt x="40" y="32"/>
                      <a:pt x="38" y="34"/>
                      <a:pt x="37" y="33"/>
                    </a:cubicBezTo>
                    <a:cubicBezTo>
                      <a:pt x="37" y="33"/>
                      <a:pt x="35" y="31"/>
                      <a:pt x="33" y="31"/>
                    </a:cubicBezTo>
                    <a:cubicBezTo>
                      <a:pt x="31" y="30"/>
                      <a:pt x="25" y="29"/>
                      <a:pt x="23" y="29"/>
                    </a:cubicBezTo>
                    <a:cubicBezTo>
                      <a:pt x="22" y="29"/>
                      <a:pt x="21" y="29"/>
                      <a:pt x="20" y="31"/>
                    </a:cubicBezTo>
                    <a:cubicBezTo>
                      <a:pt x="18" y="33"/>
                      <a:pt x="18" y="34"/>
                      <a:pt x="17" y="36"/>
                    </a:cubicBezTo>
                    <a:cubicBezTo>
                      <a:pt x="16" y="39"/>
                      <a:pt x="16" y="42"/>
                      <a:pt x="15" y="43"/>
                    </a:cubicBezTo>
                    <a:cubicBezTo>
                      <a:pt x="15" y="44"/>
                      <a:pt x="15" y="43"/>
                      <a:pt x="14" y="45"/>
                    </a:cubicBezTo>
                    <a:cubicBezTo>
                      <a:pt x="14" y="46"/>
                      <a:pt x="12" y="46"/>
                      <a:pt x="10" y="49"/>
                    </a:cubicBezTo>
                    <a:cubicBezTo>
                      <a:pt x="9" y="51"/>
                      <a:pt x="9" y="52"/>
                      <a:pt x="8" y="54"/>
                    </a:cubicBezTo>
                    <a:cubicBezTo>
                      <a:pt x="7" y="56"/>
                      <a:pt x="7" y="57"/>
                      <a:pt x="7" y="59"/>
                    </a:cubicBezTo>
                    <a:cubicBezTo>
                      <a:pt x="6" y="62"/>
                      <a:pt x="7" y="61"/>
                      <a:pt x="6" y="63"/>
                    </a:cubicBezTo>
                    <a:cubicBezTo>
                      <a:pt x="5" y="65"/>
                      <a:pt x="3" y="69"/>
                      <a:pt x="3" y="69"/>
                    </a:cubicBezTo>
                    <a:cubicBezTo>
                      <a:pt x="3" y="70"/>
                      <a:pt x="2" y="73"/>
                      <a:pt x="3" y="74"/>
                    </a:cubicBezTo>
                    <a:cubicBezTo>
                      <a:pt x="3" y="76"/>
                      <a:pt x="4" y="78"/>
                      <a:pt x="4" y="79"/>
                    </a:cubicBezTo>
                    <a:cubicBezTo>
                      <a:pt x="4" y="80"/>
                      <a:pt x="5" y="82"/>
                      <a:pt x="5" y="83"/>
                    </a:cubicBezTo>
                    <a:cubicBezTo>
                      <a:pt x="5" y="84"/>
                      <a:pt x="6" y="86"/>
                      <a:pt x="6" y="86"/>
                    </a:cubicBezTo>
                    <a:cubicBezTo>
                      <a:pt x="6" y="87"/>
                      <a:pt x="6" y="88"/>
                      <a:pt x="7" y="89"/>
                    </a:cubicBezTo>
                    <a:cubicBezTo>
                      <a:pt x="7" y="89"/>
                      <a:pt x="7" y="90"/>
                      <a:pt x="7" y="91"/>
                    </a:cubicBezTo>
                    <a:cubicBezTo>
                      <a:pt x="7" y="93"/>
                      <a:pt x="7" y="93"/>
                      <a:pt x="7" y="94"/>
                    </a:cubicBezTo>
                    <a:cubicBezTo>
                      <a:pt x="8" y="95"/>
                      <a:pt x="9" y="95"/>
                      <a:pt x="9" y="96"/>
                    </a:cubicBezTo>
                    <a:cubicBezTo>
                      <a:pt x="10" y="97"/>
                      <a:pt x="11" y="98"/>
                      <a:pt x="11" y="99"/>
                    </a:cubicBezTo>
                    <a:cubicBezTo>
                      <a:pt x="11" y="99"/>
                      <a:pt x="11" y="99"/>
                      <a:pt x="11" y="99"/>
                    </a:cubicBezTo>
                    <a:cubicBezTo>
                      <a:pt x="11" y="99"/>
                      <a:pt x="9" y="103"/>
                      <a:pt x="9" y="104"/>
                    </a:cubicBezTo>
                    <a:cubicBezTo>
                      <a:pt x="8" y="105"/>
                      <a:pt x="0" y="121"/>
                      <a:pt x="0" y="122"/>
                    </a:cubicBezTo>
                    <a:cubicBezTo>
                      <a:pt x="0" y="122"/>
                      <a:pt x="1" y="123"/>
                      <a:pt x="2" y="124"/>
                    </a:cubicBezTo>
                    <a:cubicBezTo>
                      <a:pt x="3" y="124"/>
                      <a:pt x="9" y="127"/>
                      <a:pt x="10" y="128"/>
                    </a:cubicBezTo>
                    <a:cubicBezTo>
                      <a:pt x="12" y="129"/>
                      <a:pt x="13" y="128"/>
                      <a:pt x="15" y="130"/>
                    </a:cubicBezTo>
                    <a:cubicBezTo>
                      <a:pt x="16" y="131"/>
                      <a:pt x="16" y="131"/>
                      <a:pt x="17" y="132"/>
                    </a:cubicBezTo>
                    <a:cubicBezTo>
                      <a:pt x="17" y="132"/>
                      <a:pt x="20" y="132"/>
                      <a:pt x="20" y="133"/>
                    </a:cubicBezTo>
                    <a:cubicBezTo>
                      <a:pt x="20" y="133"/>
                      <a:pt x="18" y="135"/>
                      <a:pt x="19" y="137"/>
                    </a:cubicBezTo>
                    <a:cubicBezTo>
                      <a:pt x="20" y="138"/>
                      <a:pt x="20" y="137"/>
                      <a:pt x="20" y="138"/>
                    </a:cubicBezTo>
                    <a:cubicBezTo>
                      <a:pt x="19" y="139"/>
                      <a:pt x="18" y="145"/>
                      <a:pt x="19" y="149"/>
                    </a:cubicBezTo>
                    <a:cubicBezTo>
                      <a:pt x="20" y="153"/>
                      <a:pt x="20" y="156"/>
                      <a:pt x="20" y="158"/>
                    </a:cubicBezTo>
                    <a:cubicBezTo>
                      <a:pt x="20" y="159"/>
                      <a:pt x="18" y="166"/>
                      <a:pt x="18" y="168"/>
                    </a:cubicBezTo>
                    <a:cubicBezTo>
                      <a:pt x="17" y="171"/>
                      <a:pt x="16" y="178"/>
                      <a:pt x="16" y="180"/>
                    </a:cubicBezTo>
                    <a:cubicBezTo>
                      <a:pt x="16" y="183"/>
                      <a:pt x="16" y="186"/>
                      <a:pt x="16" y="187"/>
                    </a:cubicBezTo>
                    <a:cubicBezTo>
                      <a:pt x="16" y="188"/>
                      <a:pt x="15" y="193"/>
                      <a:pt x="15" y="200"/>
                    </a:cubicBezTo>
                    <a:cubicBezTo>
                      <a:pt x="15" y="208"/>
                      <a:pt x="15" y="212"/>
                      <a:pt x="15" y="213"/>
                    </a:cubicBezTo>
                    <a:cubicBezTo>
                      <a:pt x="15" y="214"/>
                      <a:pt x="13" y="218"/>
                      <a:pt x="13" y="221"/>
                    </a:cubicBezTo>
                    <a:cubicBezTo>
                      <a:pt x="12" y="224"/>
                      <a:pt x="13" y="229"/>
                      <a:pt x="13" y="231"/>
                    </a:cubicBezTo>
                    <a:cubicBezTo>
                      <a:pt x="13" y="231"/>
                      <a:pt x="14" y="234"/>
                      <a:pt x="14" y="234"/>
                    </a:cubicBezTo>
                    <a:cubicBezTo>
                      <a:pt x="15" y="235"/>
                      <a:pt x="16" y="235"/>
                      <a:pt x="16" y="236"/>
                    </a:cubicBezTo>
                    <a:cubicBezTo>
                      <a:pt x="16" y="236"/>
                      <a:pt x="17" y="236"/>
                      <a:pt x="17" y="237"/>
                    </a:cubicBezTo>
                    <a:cubicBezTo>
                      <a:pt x="17" y="237"/>
                      <a:pt x="17" y="237"/>
                      <a:pt x="17" y="237"/>
                    </a:cubicBezTo>
                    <a:cubicBezTo>
                      <a:pt x="17" y="237"/>
                      <a:pt x="17" y="237"/>
                      <a:pt x="16" y="238"/>
                    </a:cubicBezTo>
                    <a:cubicBezTo>
                      <a:pt x="16" y="238"/>
                      <a:pt x="15" y="239"/>
                      <a:pt x="15" y="239"/>
                    </a:cubicBezTo>
                    <a:cubicBezTo>
                      <a:pt x="15" y="240"/>
                      <a:pt x="14" y="241"/>
                      <a:pt x="14" y="242"/>
                    </a:cubicBezTo>
                    <a:cubicBezTo>
                      <a:pt x="14" y="242"/>
                      <a:pt x="14" y="243"/>
                      <a:pt x="14" y="244"/>
                    </a:cubicBezTo>
                    <a:cubicBezTo>
                      <a:pt x="14" y="244"/>
                      <a:pt x="14" y="245"/>
                      <a:pt x="14" y="245"/>
                    </a:cubicBezTo>
                    <a:cubicBezTo>
                      <a:pt x="15" y="245"/>
                      <a:pt x="15" y="245"/>
                      <a:pt x="15" y="245"/>
                    </a:cubicBezTo>
                    <a:cubicBezTo>
                      <a:pt x="15" y="245"/>
                      <a:pt x="15" y="246"/>
                      <a:pt x="15" y="246"/>
                    </a:cubicBezTo>
                    <a:cubicBezTo>
                      <a:pt x="15" y="247"/>
                      <a:pt x="14" y="250"/>
                      <a:pt x="15" y="251"/>
                    </a:cubicBezTo>
                    <a:cubicBezTo>
                      <a:pt x="15" y="252"/>
                      <a:pt x="15" y="254"/>
                      <a:pt x="15" y="255"/>
                    </a:cubicBezTo>
                    <a:cubicBezTo>
                      <a:pt x="14" y="256"/>
                      <a:pt x="14" y="257"/>
                      <a:pt x="15" y="258"/>
                    </a:cubicBezTo>
                    <a:cubicBezTo>
                      <a:pt x="17" y="259"/>
                      <a:pt x="26" y="260"/>
                      <a:pt x="27" y="257"/>
                    </a:cubicBezTo>
                    <a:cubicBezTo>
                      <a:pt x="27" y="258"/>
                      <a:pt x="27" y="259"/>
                      <a:pt x="28" y="260"/>
                    </a:cubicBezTo>
                    <a:cubicBezTo>
                      <a:pt x="30" y="262"/>
                      <a:pt x="33" y="262"/>
                      <a:pt x="35" y="262"/>
                    </a:cubicBezTo>
                    <a:cubicBezTo>
                      <a:pt x="41" y="263"/>
                      <a:pt x="47" y="265"/>
                      <a:pt x="52" y="262"/>
                    </a:cubicBezTo>
                    <a:cubicBezTo>
                      <a:pt x="55" y="260"/>
                      <a:pt x="57" y="257"/>
                      <a:pt x="54" y="255"/>
                    </a:cubicBezTo>
                    <a:cubicBezTo>
                      <a:pt x="52" y="254"/>
                      <a:pt x="51" y="253"/>
                      <a:pt x="49" y="252"/>
                    </a:cubicBezTo>
                    <a:cubicBezTo>
                      <a:pt x="48" y="252"/>
                      <a:pt x="55" y="254"/>
                      <a:pt x="59" y="251"/>
                    </a:cubicBezTo>
                    <a:cubicBezTo>
                      <a:pt x="61" y="252"/>
                      <a:pt x="60" y="253"/>
                      <a:pt x="65" y="254"/>
                    </a:cubicBezTo>
                    <a:cubicBezTo>
                      <a:pt x="65" y="254"/>
                      <a:pt x="77" y="256"/>
                      <a:pt x="81" y="256"/>
                    </a:cubicBezTo>
                    <a:cubicBezTo>
                      <a:pt x="86" y="256"/>
                      <a:pt x="89" y="256"/>
                      <a:pt x="90" y="252"/>
                    </a:cubicBezTo>
                    <a:cubicBezTo>
                      <a:pt x="90" y="249"/>
                      <a:pt x="91" y="248"/>
                      <a:pt x="82" y="245"/>
                    </a:cubicBezTo>
                    <a:close/>
                    <a:moveTo>
                      <a:pt x="50" y="233"/>
                    </a:moveTo>
                    <a:cubicBezTo>
                      <a:pt x="50" y="233"/>
                      <a:pt x="50" y="233"/>
                      <a:pt x="48" y="235"/>
                    </a:cubicBezTo>
                    <a:cubicBezTo>
                      <a:pt x="46" y="238"/>
                      <a:pt x="49" y="239"/>
                      <a:pt x="49" y="239"/>
                    </a:cubicBezTo>
                    <a:cubicBezTo>
                      <a:pt x="49" y="239"/>
                      <a:pt x="49" y="241"/>
                      <a:pt x="47" y="243"/>
                    </a:cubicBezTo>
                    <a:cubicBezTo>
                      <a:pt x="47" y="244"/>
                      <a:pt x="47" y="248"/>
                      <a:pt x="47" y="250"/>
                    </a:cubicBezTo>
                    <a:cubicBezTo>
                      <a:pt x="47" y="252"/>
                      <a:pt x="46" y="251"/>
                      <a:pt x="46" y="251"/>
                    </a:cubicBezTo>
                    <a:cubicBezTo>
                      <a:pt x="46" y="251"/>
                      <a:pt x="42" y="249"/>
                      <a:pt x="40" y="248"/>
                    </a:cubicBezTo>
                    <a:cubicBezTo>
                      <a:pt x="39" y="248"/>
                      <a:pt x="38" y="245"/>
                      <a:pt x="37" y="244"/>
                    </a:cubicBezTo>
                    <a:cubicBezTo>
                      <a:pt x="37" y="243"/>
                      <a:pt x="40" y="242"/>
                      <a:pt x="39" y="241"/>
                    </a:cubicBezTo>
                    <a:cubicBezTo>
                      <a:pt x="38" y="240"/>
                      <a:pt x="38" y="237"/>
                      <a:pt x="38" y="237"/>
                    </a:cubicBezTo>
                    <a:cubicBezTo>
                      <a:pt x="38" y="237"/>
                      <a:pt x="36" y="234"/>
                      <a:pt x="36" y="233"/>
                    </a:cubicBezTo>
                    <a:cubicBezTo>
                      <a:pt x="35" y="232"/>
                      <a:pt x="36" y="232"/>
                      <a:pt x="37" y="231"/>
                    </a:cubicBezTo>
                    <a:cubicBezTo>
                      <a:pt x="38" y="230"/>
                      <a:pt x="37" y="229"/>
                      <a:pt x="36" y="229"/>
                    </a:cubicBezTo>
                    <a:cubicBezTo>
                      <a:pt x="36" y="228"/>
                      <a:pt x="34" y="227"/>
                      <a:pt x="34" y="226"/>
                    </a:cubicBezTo>
                    <a:cubicBezTo>
                      <a:pt x="33" y="225"/>
                      <a:pt x="32" y="225"/>
                      <a:pt x="34" y="220"/>
                    </a:cubicBezTo>
                    <a:cubicBezTo>
                      <a:pt x="36" y="214"/>
                      <a:pt x="36" y="210"/>
                      <a:pt x="36" y="205"/>
                    </a:cubicBezTo>
                    <a:cubicBezTo>
                      <a:pt x="37" y="200"/>
                      <a:pt x="38" y="190"/>
                      <a:pt x="37" y="186"/>
                    </a:cubicBezTo>
                    <a:cubicBezTo>
                      <a:pt x="37" y="182"/>
                      <a:pt x="37" y="181"/>
                      <a:pt x="38" y="178"/>
                    </a:cubicBezTo>
                    <a:cubicBezTo>
                      <a:pt x="40" y="175"/>
                      <a:pt x="40" y="173"/>
                      <a:pt x="41" y="170"/>
                    </a:cubicBezTo>
                    <a:cubicBezTo>
                      <a:pt x="42" y="167"/>
                      <a:pt x="44" y="161"/>
                      <a:pt x="44" y="162"/>
                    </a:cubicBezTo>
                    <a:cubicBezTo>
                      <a:pt x="44" y="162"/>
                      <a:pt x="44" y="165"/>
                      <a:pt x="45" y="172"/>
                    </a:cubicBezTo>
                    <a:cubicBezTo>
                      <a:pt x="46" y="179"/>
                      <a:pt x="48" y="186"/>
                      <a:pt x="49" y="187"/>
                    </a:cubicBezTo>
                    <a:cubicBezTo>
                      <a:pt x="49" y="189"/>
                      <a:pt x="49" y="188"/>
                      <a:pt x="48" y="191"/>
                    </a:cubicBezTo>
                    <a:cubicBezTo>
                      <a:pt x="48" y="194"/>
                      <a:pt x="48" y="202"/>
                      <a:pt x="49" y="208"/>
                    </a:cubicBezTo>
                    <a:cubicBezTo>
                      <a:pt x="50" y="214"/>
                      <a:pt x="50" y="217"/>
                      <a:pt x="49" y="222"/>
                    </a:cubicBezTo>
                    <a:cubicBezTo>
                      <a:pt x="48" y="226"/>
                      <a:pt x="49" y="229"/>
                      <a:pt x="50" y="230"/>
                    </a:cubicBezTo>
                    <a:cubicBezTo>
                      <a:pt x="50" y="231"/>
                      <a:pt x="50" y="233"/>
                      <a:pt x="50" y="23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898" name="Freeform 191"/>
              <p:cNvSpPr/>
              <p:nvPr/>
            </p:nvSpPr>
            <p:spPr bwMode="auto">
              <a:xfrm>
                <a:off x="4538663" y="1965325"/>
                <a:ext cx="127000" cy="274638"/>
              </a:xfrm>
              <a:custGeom>
                <a:avLst/>
                <a:gdLst>
                  <a:gd name="T0" fmla="*/ 0 w 34"/>
                  <a:gd name="T1" fmla="*/ 2147483646 h 73"/>
                  <a:gd name="T2" fmla="*/ 2147483646 w 34"/>
                  <a:gd name="T3" fmla="*/ 2147483646 h 73"/>
                  <a:gd name="T4" fmla="*/ 2147483646 w 34"/>
                  <a:gd name="T5" fmla="*/ 2147483646 h 73"/>
                  <a:gd name="T6" fmla="*/ 2147483646 w 34"/>
                  <a:gd name="T7" fmla="*/ 2147483646 h 73"/>
                  <a:gd name="T8" fmla="*/ 2147483646 w 34"/>
                  <a:gd name="T9" fmla="*/ 2147483646 h 73"/>
                  <a:gd name="T10" fmla="*/ 2147483646 w 34"/>
                  <a:gd name="T11" fmla="*/ 2147483646 h 73"/>
                  <a:gd name="T12" fmla="*/ 2147483646 w 34"/>
                  <a:gd name="T13" fmla="*/ 2147483646 h 73"/>
                  <a:gd name="T14" fmla="*/ 2147483646 w 34"/>
                  <a:gd name="T15" fmla="*/ 2147483646 h 73"/>
                  <a:gd name="T16" fmla="*/ 2147483646 w 34"/>
                  <a:gd name="T17" fmla="*/ 2147483646 h 73"/>
                  <a:gd name="T18" fmla="*/ 2147483646 w 34"/>
                  <a:gd name="T19" fmla="*/ 2147483646 h 73"/>
                  <a:gd name="T20" fmla="*/ 2147483646 w 34"/>
                  <a:gd name="T21" fmla="*/ 2147483646 h 73"/>
                  <a:gd name="T22" fmla="*/ 2147483646 w 34"/>
                  <a:gd name="T23" fmla="*/ 2147483646 h 73"/>
                  <a:gd name="T24" fmla="*/ 2147483646 w 34"/>
                  <a:gd name="T25" fmla="*/ 2147483646 h 73"/>
                  <a:gd name="T26" fmla="*/ 2147483646 w 34"/>
                  <a:gd name="T27" fmla="*/ 2147483646 h 73"/>
                  <a:gd name="T28" fmla="*/ 2147483646 w 34"/>
                  <a:gd name="T29" fmla="*/ 2147483646 h 73"/>
                  <a:gd name="T30" fmla="*/ 2147483646 w 34"/>
                  <a:gd name="T31" fmla="*/ 2147483646 h 73"/>
                  <a:gd name="T32" fmla="*/ 2147483646 w 34"/>
                  <a:gd name="T33" fmla="*/ 2147483646 h 73"/>
                  <a:gd name="T34" fmla="*/ 2147483646 w 34"/>
                  <a:gd name="T35" fmla="*/ 2147483646 h 73"/>
                  <a:gd name="T36" fmla="*/ 0 w 34"/>
                  <a:gd name="T37" fmla="*/ 214748364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73">
                    <a:moveTo>
                      <a:pt x="0" y="62"/>
                    </a:moveTo>
                    <a:cubicBezTo>
                      <a:pt x="0" y="62"/>
                      <a:pt x="16" y="63"/>
                      <a:pt x="20" y="66"/>
                    </a:cubicBezTo>
                    <a:cubicBezTo>
                      <a:pt x="24" y="68"/>
                      <a:pt x="32" y="72"/>
                      <a:pt x="33" y="72"/>
                    </a:cubicBezTo>
                    <a:cubicBezTo>
                      <a:pt x="34" y="73"/>
                      <a:pt x="33" y="69"/>
                      <a:pt x="33" y="67"/>
                    </a:cubicBezTo>
                    <a:cubicBezTo>
                      <a:pt x="33" y="64"/>
                      <a:pt x="32" y="63"/>
                      <a:pt x="32" y="60"/>
                    </a:cubicBezTo>
                    <a:cubicBezTo>
                      <a:pt x="31" y="57"/>
                      <a:pt x="32" y="57"/>
                      <a:pt x="31" y="55"/>
                    </a:cubicBezTo>
                    <a:cubicBezTo>
                      <a:pt x="30" y="53"/>
                      <a:pt x="30" y="45"/>
                      <a:pt x="30" y="41"/>
                    </a:cubicBezTo>
                    <a:cubicBezTo>
                      <a:pt x="30" y="36"/>
                      <a:pt x="29" y="27"/>
                      <a:pt x="27" y="22"/>
                    </a:cubicBezTo>
                    <a:cubicBezTo>
                      <a:pt x="25" y="17"/>
                      <a:pt x="22" y="9"/>
                      <a:pt x="22" y="8"/>
                    </a:cubicBezTo>
                    <a:cubicBezTo>
                      <a:pt x="21" y="7"/>
                      <a:pt x="19" y="7"/>
                      <a:pt x="19" y="8"/>
                    </a:cubicBezTo>
                    <a:cubicBezTo>
                      <a:pt x="18" y="9"/>
                      <a:pt x="19" y="7"/>
                      <a:pt x="18" y="5"/>
                    </a:cubicBezTo>
                    <a:cubicBezTo>
                      <a:pt x="18" y="2"/>
                      <a:pt x="17" y="1"/>
                      <a:pt x="17" y="1"/>
                    </a:cubicBezTo>
                    <a:cubicBezTo>
                      <a:pt x="17" y="1"/>
                      <a:pt x="12" y="1"/>
                      <a:pt x="11" y="1"/>
                    </a:cubicBezTo>
                    <a:cubicBezTo>
                      <a:pt x="10" y="0"/>
                      <a:pt x="9" y="1"/>
                      <a:pt x="9" y="1"/>
                    </a:cubicBezTo>
                    <a:cubicBezTo>
                      <a:pt x="9" y="1"/>
                      <a:pt x="16" y="13"/>
                      <a:pt x="17" y="19"/>
                    </a:cubicBezTo>
                    <a:cubicBezTo>
                      <a:pt x="18" y="25"/>
                      <a:pt x="18" y="28"/>
                      <a:pt x="17" y="33"/>
                    </a:cubicBezTo>
                    <a:cubicBezTo>
                      <a:pt x="16" y="37"/>
                      <a:pt x="16" y="40"/>
                      <a:pt x="14" y="44"/>
                    </a:cubicBezTo>
                    <a:cubicBezTo>
                      <a:pt x="13" y="48"/>
                      <a:pt x="12" y="49"/>
                      <a:pt x="9" y="52"/>
                    </a:cubicBezTo>
                    <a:cubicBezTo>
                      <a:pt x="6" y="56"/>
                      <a:pt x="0" y="62"/>
                      <a:pt x="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7899" name="Picture 1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3425" y="1938338"/>
                <a:ext cx="68263"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00" name="Freeform 193"/>
              <p:cNvSpPr/>
              <p:nvPr/>
            </p:nvSpPr>
            <p:spPr bwMode="auto">
              <a:xfrm>
                <a:off x="4621213" y="1992313"/>
                <a:ext cx="17463" cy="25400"/>
              </a:xfrm>
              <a:custGeom>
                <a:avLst/>
                <a:gdLst>
                  <a:gd name="T0" fmla="*/ 2147483646 w 5"/>
                  <a:gd name="T1" fmla="*/ 2147483646 h 7"/>
                  <a:gd name="T2" fmla="*/ 2147483646 w 5"/>
                  <a:gd name="T3" fmla="*/ 2147483646 h 7"/>
                  <a:gd name="T4" fmla="*/ 2147483646 w 5"/>
                  <a:gd name="T5" fmla="*/ 0 h 7"/>
                  <a:gd name="T6" fmla="*/ 2147483646 w 5"/>
                  <a:gd name="T7" fmla="*/ 0 h 7"/>
                  <a:gd name="T8" fmla="*/ 2147483646 w 5"/>
                  <a:gd name="T9" fmla="*/ 2147483646 h 7"/>
                  <a:gd name="T10" fmla="*/ 0 w 5"/>
                  <a:gd name="T11" fmla="*/ 2147483646 h 7"/>
                  <a:gd name="T12" fmla="*/ 2147483646 w 5"/>
                  <a:gd name="T13" fmla="*/ 2147483646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7">
                    <a:moveTo>
                      <a:pt x="2" y="7"/>
                    </a:moveTo>
                    <a:cubicBezTo>
                      <a:pt x="2" y="7"/>
                      <a:pt x="2" y="5"/>
                      <a:pt x="3" y="4"/>
                    </a:cubicBezTo>
                    <a:cubicBezTo>
                      <a:pt x="5" y="2"/>
                      <a:pt x="5" y="0"/>
                      <a:pt x="4" y="0"/>
                    </a:cubicBezTo>
                    <a:cubicBezTo>
                      <a:pt x="4" y="0"/>
                      <a:pt x="3" y="0"/>
                      <a:pt x="2" y="0"/>
                    </a:cubicBezTo>
                    <a:cubicBezTo>
                      <a:pt x="2" y="1"/>
                      <a:pt x="2" y="1"/>
                      <a:pt x="1" y="1"/>
                    </a:cubicBezTo>
                    <a:cubicBezTo>
                      <a:pt x="0" y="1"/>
                      <a:pt x="0" y="1"/>
                      <a:pt x="0" y="1"/>
                    </a:cubicBez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901" name="Freeform 194"/>
              <p:cNvSpPr/>
              <p:nvPr/>
            </p:nvSpPr>
            <p:spPr bwMode="auto">
              <a:xfrm>
                <a:off x="4608513" y="2217738"/>
                <a:ext cx="26988" cy="19050"/>
              </a:xfrm>
              <a:custGeom>
                <a:avLst/>
                <a:gdLst>
                  <a:gd name="T0" fmla="*/ 2147483646 w 7"/>
                  <a:gd name="T1" fmla="*/ 2147483646 h 5"/>
                  <a:gd name="T2" fmla="*/ 2147483646 w 7"/>
                  <a:gd name="T3" fmla="*/ 2147483646 h 5"/>
                  <a:gd name="T4" fmla="*/ 0 w 7"/>
                  <a:gd name="T5" fmla="*/ 2147483646 h 5"/>
                  <a:gd name="T6" fmla="*/ 0 w 7"/>
                  <a:gd name="T7" fmla="*/ 2147483646 h 5"/>
                  <a:gd name="T8" fmla="*/ 2147483646 w 7"/>
                  <a:gd name="T9" fmla="*/ 0 h 5"/>
                  <a:gd name="T10" fmla="*/ 2147483646 w 7"/>
                  <a:gd name="T11" fmla="*/ 0 h 5"/>
                  <a:gd name="T12" fmla="*/ 2147483646 w 7"/>
                  <a:gd name="T13" fmla="*/ 2147483646 h 5"/>
                  <a:gd name="T14" fmla="*/ 2147483646 w 7"/>
                  <a:gd name="T15" fmla="*/ 2147483646 h 5"/>
                  <a:gd name="T16" fmla="*/ 2147483646 w 7"/>
                  <a:gd name="T17" fmla="*/ 214748364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5">
                    <a:moveTo>
                      <a:pt x="5" y="5"/>
                    </a:moveTo>
                    <a:cubicBezTo>
                      <a:pt x="5" y="5"/>
                      <a:pt x="5" y="5"/>
                      <a:pt x="5" y="5"/>
                    </a:cubicBezTo>
                    <a:cubicBezTo>
                      <a:pt x="0" y="3"/>
                      <a:pt x="0" y="3"/>
                      <a:pt x="0" y="3"/>
                    </a:cubicBezTo>
                    <a:cubicBezTo>
                      <a:pt x="0" y="2"/>
                      <a:pt x="0" y="2"/>
                      <a:pt x="0" y="2"/>
                    </a:cubicBezTo>
                    <a:cubicBezTo>
                      <a:pt x="1" y="0"/>
                      <a:pt x="1" y="0"/>
                      <a:pt x="1" y="0"/>
                    </a:cubicBezTo>
                    <a:cubicBezTo>
                      <a:pt x="1" y="0"/>
                      <a:pt x="1" y="0"/>
                      <a:pt x="1" y="0"/>
                    </a:cubicBezTo>
                    <a:cubicBezTo>
                      <a:pt x="6" y="2"/>
                      <a:pt x="6" y="2"/>
                      <a:pt x="6" y="2"/>
                    </a:cubicBezTo>
                    <a:cubicBezTo>
                      <a:pt x="6" y="2"/>
                      <a:pt x="7" y="3"/>
                      <a:pt x="6" y="3"/>
                    </a:cubicBez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902" name="Freeform 195"/>
              <p:cNvSpPr/>
              <p:nvPr/>
            </p:nvSpPr>
            <p:spPr bwMode="auto">
              <a:xfrm>
                <a:off x="4605338" y="1992313"/>
                <a:ext cx="33338" cy="203200"/>
              </a:xfrm>
              <a:custGeom>
                <a:avLst/>
                <a:gdLst>
                  <a:gd name="T0" fmla="*/ 2147483646 w 9"/>
                  <a:gd name="T1" fmla="*/ 0 h 54"/>
                  <a:gd name="T2" fmla="*/ 2147483646 w 9"/>
                  <a:gd name="T3" fmla="*/ 0 h 54"/>
                  <a:gd name="T4" fmla="*/ 0 w 9"/>
                  <a:gd name="T5" fmla="*/ 2147483646 h 54"/>
                  <a:gd name="T6" fmla="*/ 2147483646 w 9"/>
                  <a:gd name="T7" fmla="*/ 2147483646 h 54"/>
                  <a:gd name="T8" fmla="*/ 0 w 9"/>
                  <a:gd name="T9" fmla="*/ 2147483646 h 54"/>
                  <a:gd name="T10" fmla="*/ 2147483646 w 9"/>
                  <a:gd name="T11" fmla="*/ 2147483646 h 54"/>
                  <a:gd name="T12" fmla="*/ 2147483646 w 9"/>
                  <a:gd name="T13" fmla="*/ 2147483646 h 54"/>
                  <a:gd name="T14" fmla="*/ 2147483646 w 9"/>
                  <a:gd name="T15" fmla="*/ 2147483646 h 54"/>
                  <a:gd name="T16" fmla="*/ 2147483646 w 9"/>
                  <a:gd name="T17" fmla="*/ 2147483646 h 54"/>
                  <a:gd name="T18" fmla="*/ 2147483646 w 9"/>
                  <a:gd name="T19" fmla="*/ 2147483646 h 54"/>
                  <a:gd name="T20" fmla="*/ 2147483646 w 9"/>
                  <a:gd name="T21" fmla="*/ 2147483646 h 54"/>
                  <a:gd name="T22" fmla="*/ 2147483646 w 9"/>
                  <a:gd name="T23" fmla="*/ 2147483646 h 54"/>
                  <a:gd name="T24" fmla="*/ 2147483646 w 9"/>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54">
                    <a:moveTo>
                      <a:pt x="2" y="0"/>
                    </a:moveTo>
                    <a:cubicBezTo>
                      <a:pt x="2" y="0"/>
                      <a:pt x="2" y="0"/>
                      <a:pt x="2" y="0"/>
                    </a:cubicBezTo>
                    <a:cubicBezTo>
                      <a:pt x="1" y="1"/>
                      <a:pt x="0" y="2"/>
                      <a:pt x="0" y="2"/>
                    </a:cubicBezTo>
                    <a:cubicBezTo>
                      <a:pt x="0" y="3"/>
                      <a:pt x="1" y="5"/>
                      <a:pt x="1" y="6"/>
                    </a:cubicBezTo>
                    <a:cubicBezTo>
                      <a:pt x="1" y="7"/>
                      <a:pt x="0" y="21"/>
                      <a:pt x="0" y="32"/>
                    </a:cubicBezTo>
                    <a:cubicBezTo>
                      <a:pt x="0" y="32"/>
                      <a:pt x="0" y="48"/>
                      <a:pt x="1" y="49"/>
                    </a:cubicBezTo>
                    <a:cubicBezTo>
                      <a:pt x="1" y="50"/>
                      <a:pt x="4" y="54"/>
                      <a:pt x="5" y="54"/>
                    </a:cubicBezTo>
                    <a:cubicBezTo>
                      <a:pt x="5" y="54"/>
                      <a:pt x="5" y="54"/>
                      <a:pt x="5" y="54"/>
                    </a:cubicBezTo>
                    <a:cubicBezTo>
                      <a:pt x="6" y="53"/>
                      <a:pt x="9" y="48"/>
                      <a:pt x="9" y="47"/>
                    </a:cubicBezTo>
                    <a:cubicBezTo>
                      <a:pt x="9" y="45"/>
                      <a:pt x="7" y="22"/>
                      <a:pt x="7" y="20"/>
                    </a:cubicBezTo>
                    <a:cubicBezTo>
                      <a:pt x="7" y="17"/>
                      <a:pt x="4" y="6"/>
                      <a:pt x="4" y="6"/>
                    </a:cubicBezTo>
                    <a:cubicBezTo>
                      <a:pt x="4" y="6"/>
                      <a:pt x="5" y="2"/>
                      <a:pt x="4" y="2"/>
                    </a:cubicBezTo>
                    <a:cubicBezTo>
                      <a:pt x="4" y="1"/>
                      <a:pt x="3"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7665" name="组合 3"/>
            <p:cNvGrpSpPr/>
            <p:nvPr/>
          </p:nvGrpSpPr>
          <p:grpSpPr bwMode="auto">
            <a:xfrm>
              <a:off x="574784" y="930526"/>
              <a:ext cx="3351634" cy="5102207"/>
              <a:chOff x="877828" y="797233"/>
              <a:chExt cx="3618575" cy="5508572"/>
            </a:xfrm>
          </p:grpSpPr>
          <p:grpSp>
            <p:nvGrpSpPr>
              <p:cNvPr id="27666" name="组合 4"/>
              <p:cNvGrpSpPr/>
              <p:nvPr/>
            </p:nvGrpSpPr>
            <p:grpSpPr bwMode="auto">
              <a:xfrm>
                <a:off x="877828" y="797233"/>
                <a:ext cx="2672764" cy="5508572"/>
                <a:chOff x="5580582" y="458788"/>
                <a:chExt cx="2898775" cy="5974382"/>
              </a:xfrm>
            </p:grpSpPr>
            <p:grpSp>
              <p:nvGrpSpPr>
                <p:cNvPr id="27725" name="组合 43"/>
                <p:cNvGrpSpPr/>
                <p:nvPr/>
              </p:nvGrpSpPr>
              <p:grpSpPr bwMode="auto">
                <a:xfrm>
                  <a:off x="5821883" y="3642345"/>
                  <a:ext cx="2365375" cy="2790825"/>
                  <a:chOff x="5829300" y="3662363"/>
                  <a:chExt cx="2365375" cy="2790825"/>
                </a:xfrm>
              </p:grpSpPr>
              <p:sp>
                <p:nvSpPr>
                  <p:cNvPr id="27811" name="AutoShape 146"/>
                  <p:cNvSpPr>
                    <a:spLocks noChangeAspect="1" noChangeArrowheads="1" noTextEdit="1"/>
                  </p:cNvSpPr>
                  <p:nvPr/>
                </p:nvSpPr>
                <p:spPr bwMode="auto">
                  <a:xfrm>
                    <a:off x="5829300" y="3665538"/>
                    <a:ext cx="23622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 name="Freeform 148"/>
                  <p:cNvSpPr/>
                  <p:nvPr/>
                </p:nvSpPr>
                <p:spPr bwMode="auto">
                  <a:xfrm>
                    <a:off x="7426325" y="3703638"/>
                    <a:ext cx="303213" cy="2746375"/>
                  </a:xfrm>
                  <a:custGeom>
                    <a:avLst/>
                    <a:gdLst>
                      <a:gd name="T0" fmla="*/ 81 w 81"/>
                      <a:gd name="T1" fmla="*/ 733 h 733"/>
                      <a:gd name="T2" fmla="*/ 11 w 81"/>
                      <a:gd name="T3" fmla="*/ 668 h 733"/>
                      <a:gd name="T4" fmla="*/ 2 w 81"/>
                      <a:gd name="T5" fmla="*/ 0 h 733"/>
                      <a:gd name="T6" fmla="*/ 61 w 81"/>
                      <a:gd name="T7" fmla="*/ 32 h 733"/>
                      <a:gd name="T8" fmla="*/ 81 w 81"/>
                      <a:gd name="T9" fmla="*/ 733 h 733"/>
                    </a:gdLst>
                    <a:ahLst/>
                    <a:cxnLst>
                      <a:cxn ang="0">
                        <a:pos x="T0" y="T1"/>
                      </a:cxn>
                      <a:cxn ang="0">
                        <a:pos x="T2" y="T3"/>
                      </a:cxn>
                      <a:cxn ang="0">
                        <a:pos x="T4" y="T5"/>
                      </a:cxn>
                      <a:cxn ang="0">
                        <a:pos x="T6" y="T7"/>
                      </a:cxn>
                      <a:cxn ang="0">
                        <a:pos x="T8" y="T9"/>
                      </a:cxn>
                    </a:cxnLst>
                    <a:rect l="0" t="0" r="r" b="b"/>
                    <a:pathLst>
                      <a:path w="81" h="733">
                        <a:moveTo>
                          <a:pt x="81" y="733"/>
                        </a:moveTo>
                        <a:cubicBezTo>
                          <a:pt x="57" y="711"/>
                          <a:pt x="34" y="689"/>
                          <a:pt x="11" y="668"/>
                        </a:cubicBezTo>
                        <a:cubicBezTo>
                          <a:pt x="3" y="447"/>
                          <a:pt x="0" y="224"/>
                          <a:pt x="2" y="0"/>
                        </a:cubicBezTo>
                        <a:cubicBezTo>
                          <a:pt x="22" y="11"/>
                          <a:pt x="41" y="21"/>
                          <a:pt x="61" y="32"/>
                        </a:cubicBezTo>
                        <a:cubicBezTo>
                          <a:pt x="58" y="267"/>
                          <a:pt x="66" y="502"/>
                          <a:pt x="81" y="733"/>
                        </a:cubicBezTo>
                        <a:close/>
                      </a:path>
                    </a:pathLst>
                  </a:custGeom>
                  <a:gradFill flip="none" rotWithShape="1">
                    <a:gsLst>
                      <a:gs pos="32000">
                        <a:srgbClr val="008CD5">
                          <a:alpha val="0"/>
                        </a:srgbClr>
                      </a:gs>
                      <a:gs pos="0">
                        <a:srgbClr val="00B0F0">
                          <a:alpha val="18000"/>
                        </a:srgbClr>
                      </a:gs>
                    </a:gsLst>
                    <a:lin ang="54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8" name="Freeform 149"/>
                  <p:cNvSpPr/>
                  <p:nvPr/>
                </p:nvSpPr>
                <p:spPr bwMode="auto">
                  <a:xfrm>
                    <a:off x="7434087" y="3663037"/>
                    <a:ext cx="464776" cy="159862"/>
                  </a:xfrm>
                  <a:custGeom>
                    <a:avLst/>
                    <a:gdLst>
                      <a:gd name="T0" fmla="*/ 59 w 124"/>
                      <a:gd name="T1" fmla="*/ 43 h 43"/>
                      <a:gd name="T2" fmla="*/ 0 w 124"/>
                      <a:gd name="T3" fmla="*/ 11 h 43"/>
                      <a:gd name="T4" fmla="*/ 63 w 124"/>
                      <a:gd name="T5" fmla="*/ 0 h 43"/>
                      <a:gd name="T6" fmla="*/ 124 w 124"/>
                      <a:gd name="T7" fmla="*/ 30 h 43"/>
                      <a:gd name="T8" fmla="*/ 59 w 124"/>
                      <a:gd name="T9" fmla="*/ 43 h 43"/>
                    </a:gdLst>
                    <a:ahLst/>
                    <a:cxnLst>
                      <a:cxn ang="0">
                        <a:pos x="T0" y="T1"/>
                      </a:cxn>
                      <a:cxn ang="0">
                        <a:pos x="T2" y="T3"/>
                      </a:cxn>
                      <a:cxn ang="0">
                        <a:pos x="T4" y="T5"/>
                      </a:cxn>
                      <a:cxn ang="0">
                        <a:pos x="T6" y="T7"/>
                      </a:cxn>
                      <a:cxn ang="0">
                        <a:pos x="T8" y="T9"/>
                      </a:cxn>
                    </a:cxnLst>
                    <a:rect l="0" t="0" r="r" b="b"/>
                    <a:pathLst>
                      <a:path w="124" h="43">
                        <a:moveTo>
                          <a:pt x="59" y="43"/>
                        </a:moveTo>
                        <a:cubicBezTo>
                          <a:pt x="39" y="32"/>
                          <a:pt x="20" y="22"/>
                          <a:pt x="0" y="11"/>
                        </a:cubicBezTo>
                        <a:cubicBezTo>
                          <a:pt x="21" y="7"/>
                          <a:pt x="42" y="4"/>
                          <a:pt x="63" y="0"/>
                        </a:cubicBezTo>
                        <a:cubicBezTo>
                          <a:pt x="84" y="10"/>
                          <a:pt x="104" y="20"/>
                          <a:pt x="124" y="30"/>
                        </a:cubicBezTo>
                        <a:cubicBezTo>
                          <a:pt x="103" y="34"/>
                          <a:pt x="81" y="38"/>
                          <a:pt x="59" y="43"/>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9" name="Freeform 150"/>
                  <p:cNvSpPr/>
                  <p:nvPr/>
                </p:nvSpPr>
                <p:spPr bwMode="auto">
                  <a:xfrm>
                    <a:off x="7643813" y="3773488"/>
                    <a:ext cx="352425" cy="2676525"/>
                  </a:xfrm>
                  <a:custGeom>
                    <a:avLst/>
                    <a:gdLst>
                      <a:gd name="T0" fmla="*/ 68 w 94"/>
                      <a:gd name="T1" fmla="*/ 0 h 714"/>
                      <a:gd name="T2" fmla="*/ 94 w 94"/>
                      <a:gd name="T3" fmla="*/ 688 h 714"/>
                      <a:gd name="T4" fmla="*/ 23 w 94"/>
                      <a:gd name="T5" fmla="*/ 714 h 714"/>
                      <a:gd name="T6" fmla="*/ 3 w 94"/>
                      <a:gd name="T7" fmla="*/ 13 h 714"/>
                      <a:gd name="T8" fmla="*/ 68 w 94"/>
                      <a:gd name="T9" fmla="*/ 0 h 714"/>
                    </a:gdLst>
                    <a:ahLst/>
                    <a:cxnLst>
                      <a:cxn ang="0">
                        <a:pos x="T0" y="T1"/>
                      </a:cxn>
                      <a:cxn ang="0">
                        <a:pos x="T2" y="T3"/>
                      </a:cxn>
                      <a:cxn ang="0">
                        <a:pos x="T4" y="T5"/>
                      </a:cxn>
                      <a:cxn ang="0">
                        <a:pos x="T6" y="T7"/>
                      </a:cxn>
                      <a:cxn ang="0">
                        <a:pos x="T8" y="T9"/>
                      </a:cxn>
                    </a:cxnLst>
                    <a:rect l="0" t="0" r="r" b="b"/>
                    <a:pathLst>
                      <a:path w="94" h="714">
                        <a:moveTo>
                          <a:pt x="68" y="0"/>
                        </a:moveTo>
                        <a:cubicBezTo>
                          <a:pt x="64" y="231"/>
                          <a:pt x="75" y="461"/>
                          <a:pt x="94" y="688"/>
                        </a:cubicBezTo>
                        <a:cubicBezTo>
                          <a:pt x="71" y="696"/>
                          <a:pt x="47" y="705"/>
                          <a:pt x="23" y="714"/>
                        </a:cubicBezTo>
                        <a:cubicBezTo>
                          <a:pt x="8" y="483"/>
                          <a:pt x="0" y="248"/>
                          <a:pt x="3" y="13"/>
                        </a:cubicBezTo>
                        <a:cubicBezTo>
                          <a:pt x="25" y="8"/>
                          <a:pt x="47" y="4"/>
                          <a:pt x="68"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0" name="Freeform 151"/>
                  <p:cNvSpPr/>
                  <p:nvPr/>
                </p:nvSpPr>
                <p:spPr bwMode="auto">
                  <a:xfrm>
                    <a:off x="7145338" y="3751263"/>
                    <a:ext cx="239713" cy="2360613"/>
                  </a:xfrm>
                  <a:custGeom>
                    <a:avLst/>
                    <a:gdLst>
                      <a:gd name="T0" fmla="*/ 64 w 64"/>
                      <a:gd name="T1" fmla="*/ 630 h 630"/>
                      <a:gd name="T2" fmla="*/ 2 w 64"/>
                      <a:gd name="T3" fmla="*/ 567 h 630"/>
                      <a:gd name="T4" fmla="*/ 2 w 64"/>
                      <a:gd name="T5" fmla="*/ 0 h 630"/>
                      <a:gd name="T6" fmla="*/ 57 w 64"/>
                      <a:gd name="T7" fmla="*/ 33 h 630"/>
                      <a:gd name="T8" fmla="*/ 64 w 64"/>
                      <a:gd name="T9" fmla="*/ 630 h 630"/>
                    </a:gdLst>
                    <a:ahLst/>
                    <a:cxnLst>
                      <a:cxn ang="0">
                        <a:pos x="T0" y="T1"/>
                      </a:cxn>
                      <a:cxn ang="0">
                        <a:pos x="T2" y="T3"/>
                      </a:cxn>
                      <a:cxn ang="0">
                        <a:pos x="T4" y="T5"/>
                      </a:cxn>
                      <a:cxn ang="0">
                        <a:pos x="T6" y="T7"/>
                      </a:cxn>
                      <a:cxn ang="0">
                        <a:pos x="T8" y="T9"/>
                      </a:cxn>
                    </a:cxnLst>
                    <a:rect l="0" t="0" r="r" b="b"/>
                    <a:pathLst>
                      <a:path w="64" h="630">
                        <a:moveTo>
                          <a:pt x="64" y="630"/>
                        </a:moveTo>
                        <a:cubicBezTo>
                          <a:pt x="42" y="609"/>
                          <a:pt x="22" y="588"/>
                          <a:pt x="2" y="567"/>
                        </a:cubicBezTo>
                        <a:cubicBezTo>
                          <a:pt x="1" y="379"/>
                          <a:pt x="0" y="190"/>
                          <a:pt x="2" y="0"/>
                        </a:cubicBezTo>
                        <a:cubicBezTo>
                          <a:pt x="20" y="11"/>
                          <a:pt x="38" y="22"/>
                          <a:pt x="57" y="33"/>
                        </a:cubicBezTo>
                        <a:cubicBezTo>
                          <a:pt x="55" y="234"/>
                          <a:pt x="58" y="433"/>
                          <a:pt x="64" y="63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1" name="Freeform 152"/>
                  <p:cNvSpPr/>
                  <p:nvPr/>
                </p:nvSpPr>
                <p:spPr bwMode="auto">
                  <a:xfrm>
                    <a:off x="7153362" y="3711368"/>
                    <a:ext cx="464776" cy="163580"/>
                  </a:xfrm>
                  <a:custGeom>
                    <a:avLst/>
                    <a:gdLst>
                      <a:gd name="T0" fmla="*/ 55 w 124"/>
                      <a:gd name="T1" fmla="*/ 44 h 44"/>
                      <a:gd name="T2" fmla="*/ 0 w 124"/>
                      <a:gd name="T3" fmla="*/ 11 h 44"/>
                      <a:gd name="T4" fmla="*/ 66 w 124"/>
                      <a:gd name="T5" fmla="*/ 0 h 44"/>
                      <a:gd name="T6" fmla="*/ 124 w 124"/>
                      <a:gd name="T7" fmla="*/ 31 h 44"/>
                      <a:gd name="T8" fmla="*/ 55 w 124"/>
                      <a:gd name="T9" fmla="*/ 44 h 44"/>
                    </a:gdLst>
                    <a:ahLst/>
                    <a:cxnLst>
                      <a:cxn ang="0">
                        <a:pos x="T0" y="T1"/>
                      </a:cxn>
                      <a:cxn ang="0">
                        <a:pos x="T2" y="T3"/>
                      </a:cxn>
                      <a:cxn ang="0">
                        <a:pos x="T4" y="T5"/>
                      </a:cxn>
                      <a:cxn ang="0">
                        <a:pos x="T6" y="T7"/>
                      </a:cxn>
                      <a:cxn ang="0">
                        <a:pos x="T8" y="T9"/>
                      </a:cxn>
                    </a:cxnLst>
                    <a:rect l="0" t="0" r="r" b="b"/>
                    <a:pathLst>
                      <a:path w="124" h="44">
                        <a:moveTo>
                          <a:pt x="55" y="44"/>
                        </a:moveTo>
                        <a:cubicBezTo>
                          <a:pt x="36" y="33"/>
                          <a:pt x="18" y="22"/>
                          <a:pt x="0" y="11"/>
                        </a:cubicBezTo>
                        <a:cubicBezTo>
                          <a:pt x="22" y="7"/>
                          <a:pt x="44" y="3"/>
                          <a:pt x="66" y="0"/>
                        </a:cubicBezTo>
                        <a:cubicBezTo>
                          <a:pt x="86" y="10"/>
                          <a:pt x="105" y="21"/>
                          <a:pt x="124" y="31"/>
                        </a:cubicBezTo>
                        <a:cubicBezTo>
                          <a:pt x="101" y="36"/>
                          <a:pt x="78" y="40"/>
                          <a:pt x="55" y="4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2" name="Freeform 153"/>
                  <p:cNvSpPr/>
                  <p:nvPr/>
                </p:nvSpPr>
                <p:spPr bwMode="auto">
                  <a:xfrm>
                    <a:off x="7351713" y="3825876"/>
                    <a:ext cx="314325" cy="2286000"/>
                  </a:xfrm>
                  <a:custGeom>
                    <a:avLst/>
                    <a:gdLst>
                      <a:gd name="T0" fmla="*/ 71 w 84"/>
                      <a:gd name="T1" fmla="*/ 0 h 610"/>
                      <a:gd name="T2" fmla="*/ 84 w 84"/>
                      <a:gd name="T3" fmla="*/ 585 h 610"/>
                      <a:gd name="T4" fmla="*/ 9 w 84"/>
                      <a:gd name="T5" fmla="*/ 610 h 610"/>
                      <a:gd name="T6" fmla="*/ 2 w 84"/>
                      <a:gd name="T7" fmla="*/ 13 h 610"/>
                      <a:gd name="T8" fmla="*/ 71 w 84"/>
                      <a:gd name="T9" fmla="*/ 0 h 610"/>
                    </a:gdLst>
                    <a:ahLst/>
                    <a:cxnLst>
                      <a:cxn ang="0">
                        <a:pos x="T0" y="T1"/>
                      </a:cxn>
                      <a:cxn ang="0">
                        <a:pos x="T2" y="T3"/>
                      </a:cxn>
                      <a:cxn ang="0">
                        <a:pos x="T4" y="T5"/>
                      </a:cxn>
                      <a:cxn ang="0">
                        <a:pos x="T6" y="T7"/>
                      </a:cxn>
                      <a:cxn ang="0">
                        <a:pos x="T8" y="T9"/>
                      </a:cxn>
                    </a:cxnLst>
                    <a:rect l="0" t="0" r="r" b="b"/>
                    <a:pathLst>
                      <a:path w="84" h="610">
                        <a:moveTo>
                          <a:pt x="71" y="0"/>
                        </a:moveTo>
                        <a:cubicBezTo>
                          <a:pt x="69" y="196"/>
                          <a:pt x="74" y="392"/>
                          <a:pt x="84" y="585"/>
                        </a:cubicBezTo>
                        <a:cubicBezTo>
                          <a:pt x="59" y="593"/>
                          <a:pt x="34" y="602"/>
                          <a:pt x="9" y="610"/>
                        </a:cubicBezTo>
                        <a:cubicBezTo>
                          <a:pt x="3" y="413"/>
                          <a:pt x="0" y="214"/>
                          <a:pt x="2" y="13"/>
                        </a:cubicBezTo>
                        <a:cubicBezTo>
                          <a:pt x="25" y="9"/>
                          <a:pt x="48" y="5"/>
                          <a:pt x="71"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3" name="Freeform 154"/>
                  <p:cNvSpPr/>
                  <p:nvPr/>
                </p:nvSpPr>
                <p:spPr bwMode="auto">
                  <a:xfrm>
                    <a:off x="6834188" y="3803651"/>
                    <a:ext cx="209550" cy="1982788"/>
                  </a:xfrm>
                  <a:custGeom>
                    <a:avLst/>
                    <a:gdLst>
                      <a:gd name="T0" fmla="*/ 54 w 56"/>
                      <a:gd name="T1" fmla="*/ 529 h 529"/>
                      <a:gd name="T2" fmla="*/ 0 w 56"/>
                      <a:gd name="T3" fmla="*/ 468 h 529"/>
                      <a:gd name="T4" fmla="*/ 5 w 56"/>
                      <a:gd name="T5" fmla="*/ 0 h 529"/>
                      <a:gd name="T6" fmla="*/ 56 w 56"/>
                      <a:gd name="T7" fmla="*/ 35 h 529"/>
                      <a:gd name="T8" fmla="*/ 54 w 56"/>
                      <a:gd name="T9" fmla="*/ 529 h 529"/>
                    </a:gdLst>
                    <a:ahLst/>
                    <a:cxnLst>
                      <a:cxn ang="0">
                        <a:pos x="T0" y="T1"/>
                      </a:cxn>
                      <a:cxn ang="0">
                        <a:pos x="T2" y="T3"/>
                      </a:cxn>
                      <a:cxn ang="0">
                        <a:pos x="T4" y="T5"/>
                      </a:cxn>
                      <a:cxn ang="0">
                        <a:pos x="T6" y="T7"/>
                      </a:cxn>
                      <a:cxn ang="0">
                        <a:pos x="T8" y="T9"/>
                      </a:cxn>
                    </a:cxnLst>
                    <a:rect l="0" t="0" r="r" b="b"/>
                    <a:pathLst>
                      <a:path w="56" h="529">
                        <a:moveTo>
                          <a:pt x="54" y="529"/>
                        </a:moveTo>
                        <a:cubicBezTo>
                          <a:pt x="36" y="509"/>
                          <a:pt x="18" y="488"/>
                          <a:pt x="0" y="468"/>
                        </a:cubicBezTo>
                        <a:cubicBezTo>
                          <a:pt x="3" y="313"/>
                          <a:pt x="4" y="157"/>
                          <a:pt x="5" y="0"/>
                        </a:cubicBezTo>
                        <a:cubicBezTo>
                          <a:pt x="22" y="12"/>
                          <a:pt x="39" y="23"/>
                          <a:pt x="56" y="35"/>
                        </a:cubicBezTo>
                        <a:cubicBezTo>
                          <a:pt x="55" y="201"/>
                          <a:pt x="55" y="366"/>
                          <a:pt x="54" y="529"/>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4" name="Freeform 155"/>
                  <p:cNvSpPr/>
                  <p:nvPr/>
                </p:nvSpPr>
                <p:spPr bwMode="auto">
                  <a:xfrm>
                    <a:off x="6854048" y="3759698"/>
                    <a:ext cx="466634" cy="176591"/>
                  </a:xfrm>
                  <a:custGeom>
                    <a:avLst/>
                    <a:gdLst>
                      <a:gd name="T0" fmla="*/ 51 w 125"/>
                      <a:gd name="T1" fmla="*/ 47 h 47"/>
                      <a:gd name="T2" fmla="*/ 0 w 125"/>
                      <a:gd name="T3" fmla="*/ 12 h 47"/>
                      <a:gd name="T4" fmla="*/ 70 w 125"/>
                      <a:gd name="T5" fmla="*/ 0 h 47"/>
                      <a:gd name="T6" fmla="*/ 125 w 125"/>
                      <a:gd name="T7" fmla="*/ 33 h 47"/>
                      <a:gd name="T8" fmla="*/ 51 w 125"/>
                      <a:gd name="T9" fmla="*/ 47 h 47"/>
                    </a:gdLst>
                    <a:ahLst/>
                    <a:cxnLst>
                      <a:cxn ang="0">
                        <a:pos x="T0" y="T1"/>
                      </a:cxn>
                      <a:cxn ang="0">
                        <a:pos x="T2" y="T3"/>
                      </a:cxn>
                      <a:cxn ang="0">
                        <a:pos x="T4" y="T5"/>
                      </a:cxn>
                      <a:cxn ang="0">
                        <a:pos x="T6" y="T7"/>
                      </a:cxn>
                      <a:cxn ang="0">
                        <a:pos x="T8" y="T9"/>
                      </a:cxn>
                    </a:cxnLst>
                    <a:rect l="0" t="0" r="r" b="b"/>
                    <a:pathLst>
                      <a:path w="125" h="47">
                        <a:moveTo>
                          <a:pt x="51" y="47"/>
                        </a:moveTo>
                        <a:cubicBezTo>
                          <a:pt x="34" y="35"/>
                          <a:pt x="17" y="24"/>
                          <a:pt x="0" y="12"/>
                        </a:cubicBezTo>
                        <a:cubicBezTo>
                          <a:pt x="23" y="8"/>
                          <a:pt x="47" y="4"/>
                          <a:pt x="70" y="0"/>
                        </a:cubicBezTo>
                        <a:cubicBezTo>
                          <a:pt x="88" y="11"/>
                          <a:pt x="106" y="22"/>
                          <a:pt x="125" y="33"/>
                        </a:cubicBezTo>
                        <a:cubicBezTo>
                          <a:pt x="100" y="38"/>
                          <a:pt x="75" y="43"/>
                          <a:pt x="51" y="4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5" name="Freeform 156"/>
                  <p:cNvSpPr/>
                  <p:nvPr/>
                </p:nvSpPr>
                <p:spPr bwMode="auto">
                  <a:xfrm>
                    <a:off x="6889750" y="3883026"/>
                    <a:ext cx="295275" cy="1903413"/>
                  </a:xfrm>
                  <a:custGeom>
                    <a:avLst/>
                    <a:gdLst>
                      <a:gd name="T0" fmla="*/ 76 w 79"/>
                      <a:gd name="T1" fmla="*/ 0 h 508"/>
                      <a:gd name="T2" fmla="*/ 79 w 79"/>
                      <a:gd name="T3" fmla="*/ 484 h 508"/>
                      <a:gd name="T4" fmla="*/ 0 w 79"/>
                      <a:gd name="T5" fmla="*/ 508 h 508"/>
                      <a:gd name="T6" fmla="*/ 2 w 79"/>
                      <a:gd name="T7" fmla="*/ 14 h 508"/>
                      <a:gd name="T8" fmla="*/ 76 w 79"/>
                      <a:gd name="T9" fmla="*/ 0 h 508"/>
                    </a:gdLst>
                    <a:ahLst/>
                    <a:cxnLst>
                      <a:cxn ang="0">
                        <a:pos x="T0" y="T1"/>
                      </a:cxn>
                      <a:cxn ang="0">
                        <a:pos x="T2" y="T3"/>
                      </a:cxn>
                      <a:cxn ang="0">
                        <a:pos x="T4" y="T5"/>
                      </a:cxn>
                      <a:cxn ang="0">
                        <a:pos x="T6" y="T7"/>
                      </a:cxn>
                      <a:cxn ang="0">
                        <a:pos x="T8" y="T9"/>
                      </a:cxn>
                    </a:cxnLst>
                    <a:rect l="0" t="0" r="r" b="b"/>
                    <a:pathLst>
                      <a:path w="79" h="508">
                        <a:moveTo>
                          <a:pt x="76" y="0"/>
                        </a:moveTo>
                        <a:cubicBezTo>
                          <a:pt x="75" y="162"/>
                          <a:pt x="76" y="324"/>
                          <a:pt x="79" y="484"/>
                        </a:cubicBezTo>
                        <a:cubicBezTo>
                          <a:pt x="53" y="492"/>
                          <a:pt x="27" y="500"/>
                          <a:pt x="0" y="508"/>
                        </a:cubicBezTo>
                        <a:cubicBezTo>
                          <a:pt x="1" y="345"/>
                          <a:pt x="1" y="180"/>
                          <a:pt x="2" y="14"/>
                        </a:cubicBezTo>
                        <a:cubicBezTo>
                          <a:pt x="26" y="10"/>
                          <a:pt x="51" y="5"/>
                          <a:pt x="76"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6" name="Freeform 157"/>
                  <p:cNvSpPr/>
                  <p:nvPr/>
                </p:nvSpPr>
                <p:spPr bwMode="auto">
                  <a:xfrm>
                    <a:off x="6515100" y="3860801"/>
                    <a:ext cx="192088" cy="1498600"/>
                  </a:xfrm>
                  <a:custGeom>
                    <a:avLst/>
                    <a:gdLst>
                      <a:gd name="T0" fmla="*/ 46 w 51"/>
                      <a:gd name="T1" fmla="*/ 400 h 400"/>
                      <a:gd name="T2" fmla="*/ 0 w 51"/>
                      <a:gd name="T3" fmla="*/ 342 h 400"/>
                      <a:gd name="T4" fmla="*/ 5 w 51"/>
                      <a:gd name="T5" fmla="*/ 0 h 400"/>
                      <a:gd name="T6" fmla="*/ 51 w 51"/>
                      <a:gd name="T7" fmla="*/ 37 h 400"/>
                      <a:gd name="T8" fmla="*/ 46 w 51"/>
                      <a:gd name="T9" fmla="*/ 400 h 400"/>
                    </a:gdLst>
                    <a:ahLst/>
                    <a:cxnLst>
                      <a:cxn ang="0">
                        <a:pos x="T0" y="T1"/>
                      </a:cxn>
                      <a:cxn ang="0">
                        <a:pos x="T2" y="T3"/>
                      </a:cxn>
                      <a:cxn ang="0">
                        <a:pos x="T4" y="T5"/>
                      </a:cxn>
                      <a:cxn ang="0">
                        <a:pos x="T6" y="T7"/>
                      </a:cxn>
                      <a:cxn ang="0">
                        <a:pos x="T8" y="T9"/>
                      </a:cxn>
                    </a:cxnLst>
                    <a:rect l="0" t="0" r="r" b="b"/>
                    <a:pathLst>
                      <a:path w="51" h="400">
                        <a:moveTo>
                          <a:pt x="46" y="400"/>
                        </a:moveTo>
                        <a:cubicBezTo>
                          <a:pt x="30" y="381"/>
                          <a:pt x="15" y="362"/>
                          <a:pt x="0" y="342"/>
                        </a:cubicBezTo>
                        <a:cubicBezTo>
                          <a:pt x="3" y="229"/>
                          <a:pt x="5" y="114"/>
                          <a:pt x="5" y="0"/>
                        </a:cubicBezTo>
                        <a:cubicBezTo>
                          <a:pt x="20" y="12"/>
                          <a:pt x="36" y="25"/>
                          <a:pt x="51" y="37"/>
                        </a:cubicBezTo>
                        <a:cubicBezTo>
                          <a:pt x="51" y="158"/>
                          <a:pt x="49" y="279"/>
                          <a:pt x="46" y="40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7" name="Freeform 158"/>
                  <p:cNvSpPr/>
                  <p:nvPr/>
                </p:nvSpPr>
                <p:spPr bwMode="auto">
                  <a:xfrm>
                    <a:off x="6534282" y="3811746"/>
                    <a:ext cx="468494" cy="187744"/>
                  </a:xfrm>
                  <a:custGeom>
                    <a:avLst/>
                    <a:gdLst>
                      <a:gd name="T0" fmla="*/ 46 w 125"/>
                      <a:gd name="T1" fmla="*/ 50 h 50"/>
                      <a:gd name="T2" fmla="*/ 0 w 125"/>
                      <a:gd name="T3" fmla="*/ 13 h 50"/>
                      <a:gd name="T4" fmla="*/ 74 w 125"/>
                      <a:gd name="T5" fmla="*/ 0 h 50"/>
                      <a:gd name="T6" fmla="*/ 125 w 125"/>
                      <a:gd name="T7" fmla="*/ 35 h 50"/>
                      <a:gd name="T8" fmla="*/ 46 w 125"/>
                      <a:gd name="T9" fmla="*/ 50 h 50"/>
                    </a:gdLst>
                    <a:ahLst/>
                    <a:cxnLst>
                      <a:cxn ang="0">
                        <a:pos x="T0" y="T1"/>
                      </a:cxn>
                      <a:cxn ang="0">
                        <a:pos x="T2" y="T3"/>
                      </a:cxn>
                      <a:cxn ang="0">
                        <a:pos x="T4" y="T5"/>
                      </a:cxn>
                      <a:cxn ang="0">
                        <a:pos x="T6" y="T7"/>
                      </a:cxn>
                      <a:cxn ang="0">
                        <a:pos x="T8" y="T9"/>
                      </a:cxn>
                    </a:cxnLst>
                    <a:rect l="0" t="0" r="r" b="b"/>
                    <a:pathLst>
                      <a:path w="125" h="50">
                        <a:moveTo>
                          <a:pt x="46" y="50"/>
                        </a:moveTo>
                        <a:cubicBezTo>
                          <a:pt x="31" y="38"/>
                          <a:pt x="15" y="25"/>
                          <a:pt x="0" y="13"/>
                        </a:cubicBezTo>
                        <a:cubicBezTo>
                          <a:pt x="25" y="8"/>
                          <a:pt x="50" y="4"/>
                          <a:pt x="74" y="0"/>
                        </a:cubicBezTo>
                        <a:cubicBezTo>
                          <a:pt x="91" y="12"/>
                          <a:pt x="108" y="23"/>
                          <a:pt x="125" y="35"/>
                        </a:cubicBezTo>
                        <a:cubicBezTo>
                          <a:pt x="99" y="40"/>
                          <a:pt x="72" y="45"/>
                          <a:pt x="46" y="50"/>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8" name="Freeform 159"/>
                  <p:cNvSpPr/>
                  <p:nvPr/>
                </p:nvSpPr>
                <p:spPr bwMode="auto">
                  <a:xfrm>
                    <a:off x="6883401" y="3943351"/>
                    <a:ext cx="314325" cy="1416050"/>
                  </a:xfrm>
                  <a:custGeom>
                    <a:avLst/>
                    <a:gdLst>
                      <a:gd name="T0" fmla="*/ 84 w 84"/>
                      <a:gd name="T1" fmla="*/ 0 h 378"/>
                      <a:gd name="T2" fmla="*/ 82 w 84"/>
                      <a:gd name="T3" fmla="*/ 355 h 378"/>
                      <a:gd name="T4" fmla="*/ 0 w 84"/>
                      <a:gd name="T5" fmla="*/ 378 h 378"/>
                      <a:gd name="T6" fmla="*/ 5 w 84"/>
                      <a:gd name="T7" fmla="*/ 15 h 378"/>
                      <a:gd name="T8" fmla="*/ 84 w 84"/>
                      <a:gd name="T9" fmla="*/ 0 h 378"/>
                    </a:gdLst>
                    <a:ahLst/>
                    <a:cxnLst>
                      <a:cxn ang="0">
                        <a:pos x="T0" y="T1"/>
                      </a:cxn>
                      <a:cxn ang="0">
                        <a:pos x="T2" y="T3"/>
                      </a:cxn>
                      <a:cxn ang="0">
                        <a:pos x="T4" y="T5"/>
                      </a:cxn>
                      <a:cxn ang="0">
                        <a:pos x="T6" y="T7"/>
                      </a:cxn>
                      <a:cxn ang="0">
                        <a:pos x="T8" y="T9"/>
                      </a:cxn>
                    </a:cxnLst>
                    <a:rect l="0" t="0" r="r" b="b"/>
                    <a:pathLst>
                      <a:path w="84" h="378">
                        <a:moveTo>
                          <a:pt x="84" y="0"/>
                        </a:moveTo>
                        <a:cubicBezTo>
                          <a:pt x="83" y="119"/>
                          <a:pt x="83" y="237"/>
                          <a:pt x="82" y="355"/>
                        </a:cubicBezTo>
                        <a:cubicBezTo>
                          <a:pt x="55" y="363"/>
                          <a:pt x="28" y="370"/>
                          <a:pt x="0" y="378"/>
                        </a:cubicBezTo>
                        <a:cubicBezTo>
                          <a:pt x="3" y="257"/>
                          <a:pt x="5" y="136"/>
                          <a:pt x="5" y="15"/>
                        </a:cubicBezTo>
                        <a:cubicBezTo>
                          <a:pt x="31" y="10"/>
                          <a:pt x="58" y="5"/>
                          <a:pt x="84"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9" name="Freeform 160"/>
                  <p:cNvSpPr/>
                  <p:nvPr/>
                </p:nvSpPr>
                <p:spPr bwMode="auto">
                  <a:xfrm>
                    <a:off x="6184900" y="3916363"/>
                    <a:ext cx="161925" cy="892175"/>
                  </a:xfrm>
                  <a:custGeom>
                    <a:avLst/>
                    <a:gdLst>
                      <a:gd name="T0" fmla="*/ 40 w 43"/>
                      <a:gd name="T1" fmla="*/ 238 h 238"/>
                      <a:gd name="T2" fmla="*/ 0 w 43"/>
                      <a:gd name="T3" fmla="*/ 186 h 238"/>
                      <a:gd name="T4" fmla="*/ 2 w 43"/>
                      <a:gd name="T5" fmla="*/ 0 h 238"/>
                      <a:gd name="T6" fmla="*/ 43 w 43"/>
                      <a:gd name="T7" fmla="*/ 40 h 238"/>
                      <a:gd name="T8" fmla="*/ 40 w 43"/>
                      <a:gd name="T9" fmla="*/ 238 h 238"/>
                    </a:gdLst>
                    <a:ahLst/>
                    <a:cxnLst>
                      <a:cxn ang="0">
                        <a:pos x="T0" y="T1"/>
                      </a:cxn>
                      <a:cxn ang="0">
                        <a:pos x="T2" y="T3"/>
                      </a:cxn>
                      <a:cxn ang="0">
                        <a:pos x="T4" y="T5"/>
                      </a:cxn>
                      <a:cxn ang="0">
                        <a:pos x="T6" y="T7"/>
                      </a:cxn>
                      <a:cxn ang="0">
                        <a:pos x="T8" y="T9"/>
                      </a:cxn>
                    </a:cxnLst>
                    <a:rect l="0" t="0" r="r" b="b"/>
                    <a:pathLst>
                      <a:path w="43" h="238">
                        <a:moveTo>
                          <a:pt x="40" y="238"/>
                        </a:moveTo>
                        <a:cubicBezTo>
                          <a:pt x="27" y="221"/>
                          <a:pt x="13" y="203"/>
                          <a:pt x="0" y="186"/>
                        </a:cubicBezTo>
                        <a:cubicBezTo>
                          <a:pt x="2" y="124"/>
                          <a:pt x="3" y="62"/>
                          <a:pt x="2" y="0"/>
                        </a:cubicBezTo>
                        <a:cubicBezTo>
                          <a:pt x="16" y="13"/>
                          <a:pt x="30" y="27"/>
                          <a:pt x="43" y="40"/>
                        </a:cubicBezTo>
                        <a:cubicBezTo>
                          <a:pt x="43" y="106"/>
                          <a:pt x="42" y="172"/>
                          <a:pt x="40" y="238"/>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0" name="Freeform 161"/>
                  <p:cNvSpPr/>
                  <p:nvPr/>
                </p:nvSpPr>
                <p:spPr bwMode="auto">
                  <a:xfrm>
                    <a:off x="6192207" y="3863795"/>
                    <a:ext cx="474070" cy="204475"/>
                  </a:xfrm>
                  <a:custGeom>
                    <a:avLst/>
                    <a:gdLst>
                      <a:gd name="T0" fmla="*/ 41 w 126"/>
                      <a:gd name="T1" fmla="*/ 54 h 54"/>
                      <a:gd name="T2" fmla="*/ 0 w 126"/>
                      <a:gd name="T3" fmla="*/ 14 h 54"/>
                      <a:gd name="T4" fmla="*/ 80 w 126"/>
                      <a:gd name="T5" fmla="*/ 0 h 54"/>
                      <a:gd name="T6" fmla="*/ 126 w 126"/>
                      <a:gd name="T7" fmla="*/ 38 h 54"/>
                      <a:gd name="T8" fmla="*/ 41 w 126"/>
                      <a:gd name="T9" fmla="*/ 54 h 54"/>
                    </a:gdLst>
                    <a:ahLst/>
                    <a:cxnLst>
                      <a:cxn ang="0">
                        <a:pos x="T0" y="T1"/>
                      </a:cxn>
                      <a:cxn ang="0">
                        <a:pos x="T2" y="T3"/>
                      </a:cxn>
                      <a:cxn ang="0">
                        <a:pos x="T4" y="T5"/>
                      </a:cxn>
                      <a:cxn ang="0">
                        <a:pos x="T6" y="T7"/>
                      </a:cxn>
                      <a:cxn ang="0">
                        <a:pos x="T8" y="T9"/>
                      </a:cxn>
                    </a:cxnLst>
                    <a:rect l="0" t="0" r="r" b="b"/>
                    <a:pathLst>
                      <a:path w="126" h="54">
                        <a:moveTo>
                          <a:pt x="41" y="54"/>
                        </a:moveTo>
                        <a:cubicBezTo>
                          <a:pt x="28" y="41"/>
                          <a:pt x="14" y="27"/>
                          <a:pt x="0" y="14"/>
                        </a:cubicBezTo>
                        <a:cubicBezTo>
                          <a:pt x="27" y="10"/>
                          <a:pt x="53" y="5"/>
                          <a:pt x="80" y="0"/>
                        </a:cubicBezTo>
                        <a:cubicBezTo>
                          <a:pt x="95" y="13"/>
                          <a:pt x="110" y="26"/>
                          <a:pt x="126" y="38"/>
                        </a:cubicBezTo>
                        <a:cubicBezTo>
                          <a:pt x="98" y="43"/>
                          <a:pt x="69" y="49"/>
                          <a:pt x="41" y="5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1" name="Freeform 162"/>
                  <p:cNvSpPr/>
                  <p:nvPr/>
                </p:nvSpPr>
                <p:spPr bwMode="auto">
                  <a:xfrm>
                    <a:off x="6335713" y="4006851"/>
                    <a:ext cx="330200" cy="801688"/>
                  </a:xfrm>
                  <a:custGeom>
                    <a:avLst/>
                    <a:gdLst>
                      <a:gd name="T0" fmla="*/ 88 w 88"/>
                      <a:gd name="T1" fmla="*/ 0 h 214"/>
                      <a:gd name="T2" fmla="*/ 86 w 88"/>
                      <a:gd name="T3" fmla="*/ 193 h 214"/>
                      <a:gd name="T4" fmla="*/ 0 w 88"/>
                      <a:gd name="T5" fmla="*/ 214 h 214"/>
                      <a:gd name="T6" fmla="*/ 3 w 88"/>
                      <a:gd name="T7" fmla="*/ 16 h 214"/>
                      <a:gd name="T8" fmla="*/ 88 w 88"/>
                      <a:gd name="T9" fmla="*/ 0 h 214"/>
                    </a:gdLst>
                    <a:ahLst/>
                    <a:cxnLst>
                      <a:cxn ang="0">
                        <a:pos x="T0" y="T1"/>
                      </a:cxn>
                      <a:cxn ang="0">
                        <a:pos x="T2" y="T3"/>
                      </a:cxn>
                      <a:cxn ang="0">
                        <a:pos x="T4" y="T5"/>
                      </a:cxn>
                      <a:cxn ang="0">
                        <a:pos x="T6" y="T7"/>
                      </a:cxn>
                      <a:cxn ang="0">
                        <a:pos x="T8" y="T9"/>
                      </a:cxn>
                    </a:cxnLst>
                    <a:rect l="0" t="0" r="r" b="b"/>
                    <a:pathLst>
                      <a:path w="88" h="214">
                        <a:moveTo>
                          <a:pt x="88" y="0"/>
                        </a:moveTo>
                        <a:cubicBezTo>
                          <a:pt x="87" y="65"/>
                          <a:pt x="87" y="129"/>
                          <a:pt x="86" y="193"/>
                        </a:cubicBezTo>
                        <a:cubicBezTo>
                          <a:pt x="57" y="200"/>
                          <a:pt x="29" y="207"/>
                          <a:pt x="0" y="214"/>
                        </a:cubicBezTo>
                        <a:cubicBezTo>
                          <a:pt x="2" y="148"/>
                          <a:pt x="3" y="82"/>
                          <a:pt x="3" y="16"/>
                        </a:cubicBezTo>
                        <a:cubicBezTo>
                          <a:pt x="31" y="11"/>
                          <a:pt x="60" y="5"/>
                          <a:pt x="88"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2" name="Freeform 163"/>
                  <p:cNvSpPr/>
                  <p:nvPr/>
                </p:nvSpPr>
                <p:spPr bwMode="auto">
                  <a:xfrm>
                    <a:off x="5829300" y="3979863"/>
                    <a:ext cx="134938" cy="520700"/>
                  </a:xfrm>
                  <a:custGeom>
                    <a:avLst/>
                    <a:gdLst>
                      <a:gd name="T0" fmla="*/ 34 w 36"/>
                      <a:gd name="T1" fmla="*/ 139 h 139"/>
                      <a:gd name="T2" fmla="*/ 0 w 36"/>
                      <a:gd name="T3" fmla="*/ 91 h 139"/>
                      <a:gd name="T4" fmla="*/ 1 w 36"/>
                      <a:gd name="T5" fmla="*/ 0 h 139"/>
                      <a:gd name="T6" fmla="*/ 36 w 36"/>
                      <a:gd name="T7" fmla="*/ 42 h 139"/>
                      <a:gd name="T8" fmla="*/ 34 w 36"/>
                      <a:gd name="T9" fmla="*/ 139 h 139"/>
                    </a:gdLst>
                    <a:ahLst/>
                    <a:cxnLst>
                      <a:cxn ang="0">
                        <a:pos x="T0" y="T1"/>
                      </a:cxn>
                      <a:cxn ang="0">
                        <a:pos x="T2" y="T3"/>
                      </a:cxn>
                      <a:cxn ang="0">
                        <a:pos x="T4" y="T5"/>
                      </a:cxn>
                      <a:cxn ang="0">
                        <a:pos x="T6" y="T7"/>
                      </a:cxn>
                      <a:cxn ang="0">
                        <a:pos x="T8" y="T9"/>
                      </a:cxn>
                    </a:cxnLst>
                    <a:rect l="0" t="0" r="r" b="b"/>
                    <a:pathLst>
                      <a:path w="36" h="139">
                        <a:moveTo>
                          <a:pt x="34" y="139"/>
                        </a:moveTo>
                        <a:cubicBezTo>
                          <a:pt x="23" y="123"/>
                          <a:pt x="11" y="107"/>
                          <a:pt x="0" y="91"/>
                        </a:cubicBezTo>
                        <a:cubicBezTo>
                          <a:pt x="1" y="61"/>
                          <a:pt x="1" y="30"/>
                          <a:pt x="1" y="0"/>
                        </a:cubicBezTo>
                        <a:cubicBezTo>
                          <a:pt x="13" y="14"/>
                          <a:pt x="24" y="28"/>
                          <a:pt x="36" y="42"/>
                        </a:cubicBezTo>
                        <a:cubicBezTo>
                          <a:pt x="35" y="74"/>
                          <a:pt x="35" y="107"/>
                          <a:pt x="34" y="139"/>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3" name="Freeform 164"/>
                  <p:cNvSpPr/>
                  <p:nvPr/>
                </p:nvSpPr>
                <p:spPr bwMode="auto">
                  <a:xfrm>
                    <a:off x="5833400" y="3925136"/>
                    <a:ext cx="468494" cy="211910"/>
                  </a:xfrm>
                  <a:custGeom>
                    <a:avLst/>
                    <a:gdLst>
                      <a:gd name="T0" fmla="*/ 35 w 125"/>
                      <a:gd name="T1" fmla="*/ 57 h 57"/>
                      <a:gd name="T2" fmla="*/ 0 w 125"/>
                      <a:gd name="T3" fmla="*/ 15 h 57"/>
                      <a:gd name="T4" fmla="*/ 85 w 125"/>
                      <a:gd name="T5" fmla="*/ 0 h 57"/>
                      <a:gd name="T6" fmla="*/ 125 w 125"/>
                      <a:gd name="T7" fmla="*/ 40 h 57"/>
                      <a:gd name="T8" fmla="*/ 35 w 125"/>
                      <a:gd name="T9" fmla="*/ 57 h 57"/>
                    </a:gdLst>
                    <a:ahLst/>
                    <a:cxnLst>
                      <a:cxn ang="0">
                        <a:pos x="T0" y="T1"/>
                      </a:cxn>
                      <a:cxn ang="0">
                        <a:pos x="T2" y="T3"/>
                      </a:cxn>
                      <a:cxn ang="0">
                        <a:pos x="T4" y="T5"/>
                      </a:cxn>
                      <a:cxn ang="0">
                        <a:pos x="T6" y="T7"/>
                      </a:cxn>
                      <a:cxn ang="0">
                        <a:pos x="T8" y="T9"/>
                      </a:cxn>
                    </a:cxnLst>
                    <a:rect l="0" t="0" r="r" b="b"/>
                    <a:pathLst>
                      <a:path w="125" h="57">
                        <a:moveTo>
                          <a:pt x="35" y="57"/>
                        </a:moveTo>
                        <a:cubicBezTo>
                          <a:pt x="23" y="43"/>
                          <a:pt x="12" y="29"/>
                          <a:pt x="0" y="15"/>
                        </a:cubicBezTo>
                        <a:cubicBezTo>
                          <a:pt x="29" y="10"/>
                          <a:pt x="57" y="5"/>
                          <a:pt x="85" y="0"/>
                        </a:cubicBezTo>
                        <a:cubicBezTo>
                          <a:pt x="98" y="13"/>
                          <a:pt x="112" y="27"/>
                          <a:pt x="125" y="40"/>
                        </a:cubicBezTo>
                        <a:cubicBezTo>
                          <a:pt x="95" y="46"/>
                          <a:pt x="65" y="51"/>
                          <a:pt x="35" y="5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4" name="Freeform 165"/>
                  <p:cNvSpPr/>
                  <p:nvPr/>
                </p:nvSpPr>
                <p:spPr bwMode="auto">
                  <a:xfrm>
                    <a:off x="5956300" y="4073526"/>
                    <a:ext cx="346075" cy="427038"/>
                  </a:xfrm>
                  <a:custGeom>
                    <a:avLst/>
                    <a:gdLst>
                      <a:gd name="T0" fmla="*/ 92 w 92"/>
                      <a:gd name="T1" fmla="*/ 0 h 114"/>
                      <a:gd name="T2" fmla="*/ 91 w 92"/>
                      <a:gd name="T3" fmla="*/ 95 h 114"/>
                      <a:gd name="T4" fmla="*/ 0 w 92"/>
                      <a:gd name="T5" fmla="*/ 114 h 114"/>
                      <a:gd name="T6" fmla="*/ 2 w 92"/>
                      <a:gd name="T7" fmla="*/ 17 h 114"/>
                      <a:gd name="T8" fmla="*/ 92 w 92"/>
                      <a:gd name="T9" fmla="*/ 0 h 114"/>
                    </a:gdLst>
                    <a:ahLst/>
                    <a:cxnLst>
                      <a:cxn ang="0">
                        <a:pos x="T0" y="T1"/>
                      </a:cxn>
                      <a:cxn ang="0">
                        <a:pos x="T2" y="T3"/>
                      </a:cxn>
                      <a:cxn ang="0">
                        <a:pos x="T4" y="T5"/>
                      </a:cxn>
                      <a:cxn ang="0">
                        <a:pos x="T6" y="T7"/>
                      </a:cxn>
                      <a:cxn ang="0">
                        <a:pos x="T8" y="T9"/>
                      </a:cxn>
                    </a:cxnLst>
                    <a:rect l="0" t="0" r="r" b="b"/>
                    <a:pathLst>
                      <a:path w="92" h="114">
                        <a:moveTo>
                          <a:pt x="92" y="0"/>
                        </a:moveTo>
                        <a:cubicBezTo>
                          <a:pt x="92" y="32"/>
                          <a:pt x="92" y="63"/>
                          <a:pt x="91" y="95"/>
                        </a:cubicBezTo>
                        <a:cubicBezTo>
                          <a:pt x="61" y="101"/>
                          <a:pt x="30" y="108"/>
                          <a:pt x="0" y="114"/>
                        </a:cubicBezTo>
                        <a:cubicBezTo>
                          <a:pt x="1" y="82"/>
                          <a:pt x="1" y="49"/>
                          <a:pt x="2" y="17"/>
                        </a:cubicBezTo>
                        <a:cubicBezTo>
                          <a:pt x="32" y="11"/>
                          <a:pt x="62" y="6"/>
                          <a:pt x="92"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5" name="Freeform 166"/>
                  <p:cNvSpPr/>
                  <p:nvPr/>
                </p:nvSpPr>
                <p:spPr bwMode="auto">
                  <a:xfrm>
                    <a:off x="7648575" y="3844926"/>
                    <a:ext cx="273050" cy="1547813"/>
                  </a:xfrm>
                  <a:custGeom>
                    <a:avLst/>
                    <a:gdLst>
                      <a:gd name="T0" fmla="*/ 73 w 73"/>
                      <a:gd name="T1" fmla="*/ 413 h 413"/>
                      <a:gd name="T2" fmla="*/ 9 w 73"/>
                      <a:gd name="T3" fmla="*/ 365 h 413"/>
                      <a:gd name="T4" fmla="*/ 0 w 73"/>
                      <a:gd name="T5" fmla="*/ 0 h 413"/>
                      <a:gd name="T6" fmla="*/ 58 w 73"/>
                      <a:gd name="T7" fmla="*/ 32 h 413"/>
                      <a:gd name="T8" fmla="*/ 73 w 73"/>
                      <a:gd name="T9" fmla="*/ 413 h 413"/>
                    </a:gdLst>
                    <a:ahLst/>
                    <a:cxnLst>
                      <a:cxn ang="0">
                        <a:pos x="T0" y="T1"/>
                      </a:cxn>
                      <a:cxn ang="0">
                        <a:pos x="T2" y="T3"/>
                      </a:cxn>
                      <a:cxn ang="0">
                        <a:pos x="T4" y="T5"/>
                      </a:cxn>
                      <a:cxn ang="0">
                        <a:pos x="T6" y="T7"/>
                      </a:cxn>
                      <a:cxn ang="0">
                        <a:pos x="T8" y="T9"/>
                      </a:cxn>
                    </a:cxnLst>
                    <a:rect l="0" t="0" r="r" b="b"/>
                    <a:pathLst>
                      <a:path w="73" h="413">
                        <a:moveTo>
                          <a:pt x="73" y="413"/>
                        </a:moveTo>
                        <a:cubicBezTo>
                          <a:pt x="51" y="397"/>
                          <a:pt x="30" y="381"/>
                          <a:pt x="9" y="365"/>
                        </a:cubicBezTo>
                        <a:cubicBezTo>
                          <a:pt x="3" y="244"/>
                          <a:pt x="0" y="122"/>
                          <a:pt x="0" y="0"/>
                        </a:cubicBezTo>
                        <a:cubicBezTo>
                          <a:pt x="19" y="11"/>
                          <a:pt x="38" y="22"/>
                          <a:pt x="58" y="32"/>
                        </a:cubicBezTo>
                        <a:cubicBezTo>
                          <a:pt x="59" y="160"/>
                          <a:pt x="64" y="287"/>
                          <a:pt x="73" y="413"/>
                        </a:cubicBezTo>
                        <a:close/>
                      </a:path>
                    </a:pathLst>
                  </a:custGeom>
                  <a:gradFill flip="none" rotWithShape="1">
                    <a:gsLst>
                      <a:gs pos="100000">
                        <a:srgbClr val="3F972C">
                          <a:alpha val="40000"/>
                        </a:srgbClr>
                      </a:gs>
                      <a:gs pos="57000">
                        <a:srgbClr val="19730F">
                          <a:alpha val="0"/>
                        </a:srgbClr>
                      </a:gs>
                    </a:gsLst>
                    <a:lin ang="162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57" name="Freeform 167"/>
                  <p:cNvSpPr/>
                  <p:nvPr/>
                </p:nvSpPr>
                <p:spPr bwMode="auto">
                  <a:xfrm>
                    <a:off x="7648575" y="3800476"/>
                    <a:ext cx="479425" cy="165100"/>
                  </a:xfrm>
                  <a:custGeom>
                    <a:avLst/>
                    <a:gdLst>
                      <a:gd name="T0" fmla="*/ 2147483646 w 128"/>
                      <a:gd name="T1" fmla="*/ 2147483646 h 44"/>
                      <a:gd name="T2" fmla="*/ 0 w 128"/>
                      <a:gd name="T3" fmla="*/ 2147483646 h 44"/>
                      <a:gd name="T4" fmla="*/ 2147483646 w 128"/>
                      <a:gd name="T5" fmla="*/ 0 h 44"/>
                      <a:gd name="T6" fmla="*/ 2147483646 w 128"/>
                      <a:gd name="T7" fmla="*/ 2147483646 h 44"/>
                      <a:gd name="T8" fmla="*/ 2147483646 w 12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44">
                        <a:moveTo>
                          <a:pt x="58" y="44"/>
                        </a:moveTo>
                        <a:cubicBezTo>
                          <a:pt x="38" y="34"/>
                          <a:pt x="19" y="23"/>
                          <a:pt x="0" y="12"/>
                        </a:cubicBezTo>
                        <a:cubicBezTo>
                          <a:pt x="22" y="8"/>
                          <a:pt x="45" y="4"/>
                          <a:pt x="68" y="0"/>
                        </a:cubicBezTo>
                        <a:cubicBezTo>
                          <a:pt x="88" y="10"/>
                          <a:pt x="108" y="21"/>
                          <a:pt x="128" y="31"/>
                        </a:cubicBezTo>
                        <a:cubicBezTo>
                          <a:pt x="105" y="36"/>
                          <a:pt x="81" y="40"/>
                          <a:pt x="58" y="44"/>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37" name="Freeform 168"/>
                  <p:cNvSpPr/>
                  <p:nvPr/>
                </p:nvSpPr>
                <p:spPr bwMode="auto">
                  <a:xfrm>
                    <a:off x="7864475" y="3916363"/>
                    <a:ext cx="330200" cy="1476375"/>
                  </a:xfrm>
                  <a:custGeom>
                    <a:avLst/>
                    <a:gdLst>
                      <a:gd name="T0" fmla="*/ 70 w 88"/>
                      <a:gd name="T1" fmla="*/ 0 h 394"/>
                      <a:gd name="T2" fmla="*/ 88 w 88"/>
                      <a:gd name="T3" fmla="*/ 375 h 394"/>
                      <a:gd name="T4" fmla="*/ 15 w 88"/>
                      <a:gd name="T5" fmla="*/ 394 h 394"/>
                      <a:gd name="T6" fmla="*/ 0 w 88"/>
                      <a:gd name="T7" fmla="*/ 13 h 394"/>
                      <a:gd name="T8" fmla="*/ 70 w 88"/>
                      <a:gd name="T9" fmla="*/ 0 h 394"/>
                    </a:gdLst>
                    <a:ahLst/>
                    <a:cxnLst>
                      <a:cxn ang="0">
                        <a:pos x="T0" y="T1"/>
                      </a:cxn>
                      <a:cxn ang="0">
                        <a:pos x="T2" y="T3"/>
                      </a:cxn>
                      <a:cxn ang="0">
                        <a:pos x="T4" y="T5"/>
                      </a:cxn>
                      <a:cxn ang="0">
                        <a:pos x="T6" y="T7"/>
                      </a:cxn>
                      <a:cxn ang="0">
                        <a:pos x="T8" y="T9"/>
                      </a:cxn>
                    </a:cxnLst>
                    <a:rect l="0" t="0" r="r" b="b"/>
                    <a:pathLst>
                      <a:path w="88" h="394">
                        <a:moveTo>
                          <a:pt x="70" y="0"/>
                        </a:moveTo>
                        <a:cubicBezTo>
                          <a:pt x="71" y="126"/>
                          <a:pt x="77" y="250"/>
                          <a:pt x="88" y="375"/>
                        </a:cubicBezTo>
                        <a:cubicBezTo>
                          <a:pt x="64" y="381"/>
                          <a:pt x="39" y="387"/>
                          <a:pt x="15" y="394"/>
                        </a:cubicBezTo>
                        <a:cubicBezTo>
                          <a:pt x="6" y="268"/>
                          <a:pt x="1" y="141"/>
                          <a:pt x="0" y="13"/>
                        </a:cubicBezTo>
                        <a:cubicBezTo>
                          <a:pt x="23" y="9"/>
                          <a:pt x="47" y="5"/>
                          <a:pt x="70"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Freeform 169"/>
                  <p:cNvSpPr/>
                  <p:nvPr/>
                </p:nvSpPr>
                <p:spPr bwMode="auto">
                  <a:xfrm>
                    <a:off x="7343775" y="3897313"/>
                    <a:ext cx="236538" cy="1319213"/>
                  </a:xfrm>
                  <a:custGeom>
                    <a:avLst/>
                    <a:gdLst>
                      <a:gd name="T0" fmla="*/ 63 w 63"/>
                      <a:gd name="T1" fmla="*/ 352 h 352"/>
                      <a:gd name="T2" fmla="*/ 4 w 63"/>
                      <a:gd name="T3" fmla="*/ 305 h 352"/>
                      <a:gd name="T4" fmla="*/ 0 w 63"/>
                      <a:gd name="T5" fmla="*/ 0 h 352"/>
                      <a:gd name="T6" fmla="*/ 55 w 63"/>
                      <a:gd name="T7" fmla="*/ 34 h 352"/>
                      <a:gd name="T8" fmla="*/ 63 w 63"/>
                      <a:gd name="T9" fmla="*/ 352 h 352"/>
                    </a:gdLst>
                    <a:ahLst/>
                    <a:cxnLst>
                      <a:cxn ang="0">
                        <a:pos x="T0" y="T1"/>
                      </a:cxn>
                      <a:cxn ang="0">
                        <a:pos x="T2" y="T3"/>
                      </a:cxn>
                      <a:cxn ang="0">
                        <a:pos x="T4" y="T5"/>
                      </a:cxn>
                      <a:cxn ang="0">
                        <a:pos x="T6" y="T7"/>
                      </a:cxn>
                      <a:cxn ang="0">
                        <a:pos x="T8" y="T9"/>
                      </a:cxn>
                    </a:cxnLst>
                    <a:rect l="0" t="0" r="r" b="b"/>
                    <a:pathLst>
                      <a:path w="63" h="352">
                        <a:moveTo>
                          <a:pt x="63" y="352"/>
                        </a:moveTo>
                        <a:cubicBezTo>
                          <a:pt x="43" y="336"/>
                          <a:pt x="23" y="320"/>
                          <a:pt x="4" y="305"/>
                        </a:cubicBezTo>
                        <a:cubicBezTo>
                          <a:pt x="2" y="203"/>
                          <a:pt x="0" y="102"/>
                          <a:pt x="0" y="0"/>
                        </a:cubicBezTo>
                        <a:cubicBezTo>
                          <a:pt x="18" y="11"/>
                          <a:pt x="37" y="23"/>
                          <a:pt x="55" y="34"/>
                        </a:cubicBezTo>
                        <a:cubicBezTo>
                          <a:pt x="56" y="140"/>
                          <a:pt x="59" y="246"/>
                          <a:pt x="63" y="352"/>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64" name="Freeform 170"/>
                  <p:cNvSpPr/>
                  <p:nvPr/>
                </p:nvSpPr>
                <p:spPr bwMode="auto">
                  <a:xfrm>
                    <a:off x="7343775" y="3849688"/>
                    <a:ext cx="484188" cy="176213"/>
                  </a:xfrm>
                  <a:custGeom>
                    <a:avLst/>
                    <a:gdLst>
                      <a:gd name="T0" fmla="*/ 2147483646 w 129"/>
                      <a:gd name="T1" fmla="*/ 2147483646 h 47"/>
                      <a:gd name="T2" fmla="*/ 0 w 129"/>
                      <a:gd name="T3" fmla="*/ 2147483646 h 47"/>
                      <a:gd name="T4" fmla="*/ 2147483646 w 129"/>
                      <a:gd name="T5" fmla="*/ 0 h 47"/>
                      <a:gd name="T6" fmla="*/ 2147483646 w 129"/>
                      <a:gd name="T7" fmla="*/ 2147483646 h 47"/>
                      <a:gd name="T8" fmla="*/ 2147483646 w 129"/>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47">
                        <a:moveTo>
                          <a:pt x="55" y="47"/>
                        </a:moveTo>
                        <a:cubicBezTo>
                          <a:pt x="37" y="36"/>
                          <a:pt x="18" y="24"/>
                          <a:pt x="0" y="13"/>
                        </a:cubicBezTo>
                        <a:cubicBezTo>
                          <a:pt x="24" y="9"/>
                          <a:pt x="47" y="5"/>
                          <a:pt x="71" y="0"/>
                        </a:cubicBezTo>
                        <a:cubicBezTo>
                          <a:pt x="90" y="11"/>
                          <a:pt x="109" y="22"/>
                          <a:pt x="129" y="33"/>
                        </a:cubicBezTo>
                        <a:cubicBezTo>
                          <a:pt x="104" y="38"/>
                          <a:pt x="80" y="42"/>
                          <a:pt x="55" y="47"/>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0" name="Freeform 171"/>
                  <p:cNvSpPr/>
                  <p:nvPr/>
                </p:nvSpPr>
                <p:spPr bwMode="auto">
                  <a:xfrm>
                    <a:off x="7550150" y="3973513"/>
                    <a:ext cx="314325" cy="1243013"/>
                  </a:xfrm>
                  <a:custGeom>
                    <a:avLst/>
                    <a:gdLst>
                      <a:gd name="T0" fmla="*/ 74 w 84"/>
                      <a:gd name="T1" fmla="*/ 0 h 332"/>
                      <a:gd name="T2" fmla="*/ 84 w 84"/>
                      <a:gd name="T3" fmla="*/ 313 h 332"/>
                      <a:gd name="T4" fmla="*/ 8 w 84"/>
                      <a:gd name="T5" fmla="*/ 332 h 332"/>
                      <a:gd name="T6" fmla="*/ 0 w 84"/>
                      <a:gd name="T7" fmla="*/ 14 h 332"/>
                      <a:gd name="T8" fmla="*/ 74 w 84"/>
                      <a:gd name="T9" fmla="*/ 0 h 332"/>
                    </a:gdLst>
                    <a:ahLst/>
                    <a:cxnLst>
                      <a:cxn ang="0">
                        <a:pos x="T0" y="T1"/>
                      </a:cxn>
                      <a:cxn ang="0">
                        <a:pos x="T2" y="T3"/>
                      </a:cxn>
                      <a:cxn ang="0">
                        <a:pos x="T4" y="T5"/>
                      </a:cxn>
                      <a:cxn ang="0">
                        <a:pos x="T6" y="T7"/>
                      </a:cxn>
                      <a:cxn ang="0">
                        <a:pos x="T8" y="T9"/>
                      </a:cxn>
                    </a:cxnLst>
                    <a:rect l="0" t="0" r="r" b="b"/>
                    <a:pathLst>
                      <a:path w="84" h="332">
                        <a:moveTo>
                          <a:pt x="74" y="0"/>
                        </a:moveTo>
                        <a:cubicBezTo>
                          <a:pt x="75" y="105"/>
                          <a:pt x="78" y="209"/>
                          <a:pt x="84" y="313"/>
                        </a:cubicBezTo>
                        <a:cubicBezTo>
                          <a:pt x="59" y="319"/>
                          <a:pt x="34" y="325"/>
                          <a:pt x="8" y="332"/>
                        </a:cubicBezTo>
                        <a:cubicBezTo>
                          <a:pt x="4" y="226"/>
                          <a:pt x="1" y="120"/>
                          <a:pt x="0" y="14"/>
                        </a:cubicBezTo>
                        <a:cubicBezTo>
                          <a:pt x="25" y="9"/>
                          <a:pt x="49" y="5"/>
                          <a:pt x="74"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Freeform 172"/>
                  <p:cNvSpPr/>
                  <p:nvPr/>
                </p:nvSpPr>
                <p:spPr bwMode="auto">
                  <a:xfrm>
                    <a:off x="7024688" y="3954463"/>
                    <a:ext cx="206375" cy="1096963"/>
                  </a:xfrm>
                  <a:custGeom>
                    <a:avLst/>
                    <a:gdLst>
                      <a:gd name="T0" fmla="*/ 55 w 55"/>
                      <a:gd name="T1" fmla="*/ 293 h 293"/>
                      <a:gd name="T2" fmla="*/ 1 w 55"/>
                      <a:gd name="T3" fmla="*/ 247 h 293"/>
                      <a:gd name="T4" fmla="*/ 0 w 55"/>
                      <a:gd name="T5" fmla="*/ 0 h 293"/>
                      <a:gd name="T6" fmla="*/ 52 w 55"/>
                      <a:gd name="T7" fmla="*/ 35 h 293"/>
                      <a:gd name="T8" fmla="*/ 55 w 55"/>
                      <a:gd name="T9" fmla="*/ 293 h 293"/>
                    </a:gdLst>
                    <a:ahLst/>
                    <a:cxnLst>
                      <a:cxn ang="0">
                        <a:pos x="T0" y="T1"/>
                      </a:cxn>
                      <a:cxn ang="0">
                        <a:pos x="T2" y="T3"/>
                      </a:cxn>
                      <a:cxn ang="0">
                        <a:pos x="T4" y="T5"/>
                      </a:cxn>
                      <a:cxn ang="0">
                        <a:pos x="T6" y="T7"/>
                      </a:cxn>
                      <a:cxn ang="0">
                        <a:pos x="T8" y="T9"/>
                      </a:cxn>
                    </a:cxnLst>
                    <a:rect l="0" t="0" r="r" b="b"/>
                    <a:pathLst>
                      <a:path w="55" h="293">
                        <a:moveTo>
                          <a:pt x="55" y="293"/>
                        </a:moveTo>
                        <a:cubicBezTo>
                          <a:pt x="37" y="278"/>
                          <a:pt x="19" y="263"/>
                          <a:pt x="1" y="247"/>
                        </a:cubicBezTo>
                        <a:cubicBezTo>
                          <a:pt x="1" y="165"/>
                          <a:pt x="1" y="82"/>
                          <a:pt x="0" y="0"/>
                        </a:cubicBezTo>
                        <a:cubicBezTo>
                          <a:pt x="18" y="11"/>
                          <a:pt x="35" y="23"/>
                          <a:pt x="52" y="35"/>
                        </a:cubicBezTo>
                        <a:cubicBezTo>
                          <a:pt x="53" y="121"/>
                          <a:pt x="54" y="208"/>
                          <a:pt x="55" y="29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71" name="Freeform 173"/>
                  <p:cNvSpPr/>
                  <p:nvPr/>
                </p:nvSpPr>
                <p:spPr bwMode="auto">
                  <a:xfrm>
                    <a:off x="7024688" y="3905251"/>
                    <a:ext cx="487363" cy="179388"/>
                  </a:xfrm>
                  <a:custGeom>
                    <a:avLst/>
                    <a:gdLst>
                      <a:gd name="T0" fmla="*/ 2147483646 w 130"/>
                      <a:gd name="T1" fmla="*/ 2147483646 h 48"/>
                      <a:gd name="T2" fmla="*/ 0 w 130"/>
                      <a:gd name="T3" fmla="*/ 2147483646 h 48"/>
                      <a:gd name="T4" fmla="*/ 2147483646 w 130"/>
                      <a:gd name="T5" fmla="*/ 0 h 48"/>
                      <a:gd name="T6" fmla="*/ 2147483646 w 130"/>
                      <a:gd name="T7" fmla="*/ 2147483646 h 48"/>
                      <a:gd name="T8" fmla="*/ 2147483646 w 130"/>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8">
                        <a:moveTo>
                          <a:pt x="52" y="48"/>
                        </a:moveTo>
                        <a:cubicBezTo>
                          <a:pt x="35" y="36"/>
                          <a:pt x="18" y="24"/>
                          <a:pt x="0" y="13"/>
                        </a:cubicBezTo>
                        <a:cubicBezTo>
                          <a:pt x="25" y="8"/>
                          <a:pt x="50" y="4"/>
                          <a:pt x="75" y="0"/>
                        </a:cubicBezTo>
                        <a:cubicBezTo>
                          <a:pt x="93" y="11"/>
                          <a:pt x="111" y="22"/>
                          <a:pt x="130" y="34"/>
                        </a:cubicBezTo>
                        <a:cubicBezTo>
                          <a:pt x="104" y="39"/>
                          <a:pt x="78" y="43"/>
                          <a:pt x="52" y="4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3" name="Freeform 174"/>
                  <p:cNvSpPr/>
                  <p:nvPr/>
                </p:nvSpPr>
                <p:spPr bwMode="auto">
                  <a:xfrm>
                    <a:off x="7219950" y="4032251"/>
                    <a:ext cx="311150" cy="1019175"/>
                  </a:xfrm>
                  <a:custGeom>
                    <a:avLst/>
                    <a:gdLst>
                      <a:gd name="T0" fmla="*/ 78 w 83"/>
                      <a:gd name="T1" fmla="*/ 0 h 272"/>
                      <a:gd name="T2" fmla="*/ 83 w 83"/>
                      <a:gd name="T3" fmla="*/ 254 h 272"/>
                      <a:gd name="T4" fmla="*/ 3 w 83"/>
                      <a:gd name="T5" fmla="*/ 272 h 272"/>
                      <a:gd name="T6" fmla="*/ 0 w 83"/>
                      <a:gd name="T7" fmla="*/ 14 h 272"/>
                      <a:gd name="T8" fmla="*/ 78 w 83"/>
                      <a:gd name="T9" fmla="*/ 0 h 272"/>
                    </a:gdLst>
                    <a:ahLst/>
                    <a:cxnLst>
                      <a:cxn ang="0">
                        <a:pos x="T0" y="T1"/>
                      </a:cxn>
                      <a:cxn ang="0">
                        <a:pos x="T2" y="T3"/>
                      </a:cxn>
                      <a:cxn ang="0">
                        <a:pos x="T4" y="T5"/>
                      </a:cxn>
                      <a:cxn ang="0">
                        <a:pos x="T6" y="T7"/>
                      </a:cxn>
                      <a:cxn ang="0">
                        <a:pos x="T8" y="T9"/>
                      </a:cxn>
                    </a:cxnLst>
                    <a:rect l="0" t="0" r="r" b="b"/>
                    <a:pathLst>
                      <a:path w="83" h="272">
                        <a:moveTo>
                          <a:pt x="78" y="0"/>
                        </a:moveTo>
                        <a:cubicBezTo>
                          <a:pt x="78" y="85"/>
                          <a:pt x="80" y="169"/>
                          <a:pt x="83" y="254"/>
                        </a:cubicBezTo>
                        <a:cubicBezTo>
                          <a:pt x="56" y="260"/>
                          <a:pt x="30" y="266"/>
                          <a:pt x="3" y="272"/>
                        </a:cubicBezTo>
                        <a:cubicBezTo>
                          <a:pt x="2" y="187"/>
                          <a:pt x="1" y="100"/>
                          <a:pt x="0" y="14"/>
                        </a:cubicBezTo>
                        <a:cubicBezTo>
                          <a:pt x="26" y="9"/>
                          <a:pt x="52" y="5"/>
                          <a:pt x="78"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4" name="Freeform 175"/>
                  <p:cNvSpPr/>
                  <p:nvPr/>
                </p:nvSpPr>
                <p:spPr bwMode="auto">
                  <a:xfrm>
                    <a:off x="6691313" y="4010026"/>
                    <a:ext cx="184150" cy="835025"/>
                  </a:xfrm>
                  <a:custGeom>
                    <a:avLst/>
                    <a:gdLst>
                      <a:gd name="T0" fmla="*/ 49 w 49"/>
                      <a:gd name="T1" fmla="*/ 223 h 223"/>
                      <a:gd name="T2" fmla="*/ 0 w 49"/>
                      <a:gd name="T3" fmla="*/ 178 h 223"/>
                      <a:gd name="T4" fmla="*/ 1 w 49"/>
                      <a:gd name="T5" fmla="*/ 0 h 223"/>
                      <a:gd name="T6" fmla="*/ 49 w 49"/>
                      <a:gd name="T7" fmla="*/ 37 h 223"/>
                      <a:gd name="T8" fmla="*/ 49 w 49"/>
                      <a:gd name="T9" fmla="*/ 223 h 223"/>
                    </a:gdLst>
                    <a:ahLst/>
                    <a:cxnLst>
                      <a:cxn ang="0">
                        <a:pos x="T0" y="T1"/>
                      </a:cxn>
                      <a:cxn ang="0">
                        <a:pos x="T2" y="T3"/>
                      </a:cxn>
                      <a:cxn ang="0">
                        <a:pos x="T4" y="T5"/>
                      </a:cxn>
                      <a:cxn ang="0">
                        <a:pos x="T6" y="T7"/>
                      </a:cxn>
                      <a:cxn ang="0">
                        <a:pos x="T8" y="T9"/>
                      </a:cxn>
                    </a:cxnLst>
                    <a:rect l="0" t="0" r="r" b="b"/>
                    <a:pathLst>
                      <a:path w="49" h="223">
                        <a:moveTo>
                          <a:pt x="49" y="223"/>
                        </a:moveTo>
                        <a:cubicBezTo>
                          <a:pt x="32" y="208"/>
                          <a:pt x="16" y="193"/>
                          <a:pt x="0" y="178"/>
                        </a:cubicBezTo>
                        <a:cubicBezTo>
                          <a:pt x="1" y="119"/>
                          <a:pt x="1" y="59"/>
                          <a:pt x="1" y="0"/>
                        </a:cubicBezTo>
                        <a:cubicBezTo>
                          <a:pt x="17" y="12"/>
                          <a:pt x="33" y="25"/>
                          <a:pt x="49" y="37"/>
                        </a:cubicBezTo>
                        <a:cubicBezTo>
                          <a:pt x="49" y="99"/>
                          <a:pt x="49" y="161"/>
                          <a:pt x="49" y="22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78" name="Freeform 176"/>
                  <p:cNvSpPr/>
                  <p:nvPr/>
                </p:nvSpPr>
                <p:spPr bwMode="auto">
                  <a:xfrm>
                    <a:off x="6696075" y="3957638"/>
                    <a:ext cx="482600" cy="190500"/>
                  </a:xfrm>
                  <a:custGeom>
                    <a:avLst/>
                    <a:gdLst>
                      <a:gd name="T0" fmla="*/ 2147483646 w 129"/>
                      <a:gd name="T1" fmla="*/ 2147483646 h 51"/>
                      <a:gd name="T2" fmla="*/ 0 w 129"/>
                      <a:gd name="T3" fmla="*/ 2147483646 h 51"/>
                      <a:gd name="T4" fmla="*/ 2147483646 w 129"/>
                      <a:gd name="T5" fmla="*/ 0 h 51"/>
                      <a:gd name="T6" fmla="*/ 2147483646 w 129"/>
                      <a:gd name="T7" fmla="*/ 2147483646 h 51"/>
                      <a:gd name="T8" fmla="*/ 2147483646 w 129"/>
                      <a:gd name="T9" fmla="*/ 2147483646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1">
                        <a:moveTo>
                          <a:pt x="48" y="51"/>
                        </a:moveTo>
                        <a:cubicBezTo>
                          <a:pt x="32" y="39"/>
                          <a:pt x="16" y="26"/>
                          <a:pt x="0" y="14"/>
                        </a:cubicBezTo>
                        <a:cubicBezTo>
                          <a:pt x="26" y="9"/>
                          <a:pt x="52" y="5"/>
                          <a:pt x="78" y="0"/>
                        </a:cubicBezTo>
                        <a:cubicBezTo>
                          <a:pt x="95" y="12"/>
                          <a:pt x="112" y="24"/>
                          <a:pt x="129" y="36"/>
                        </a:cubicBezTo>
                        <a:cubicBezTo>
                          <a:pt x="102" y="41"/>
                          <a:pt x="75" y="46"/>
                          <a:pt x="48" y="51"/>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6" name="Freeform 177"/>
                  <p:cNvSpPr/>
                  <p:nvPr/>
                </p:nvSpPr>
                <p:spPr bwMode="auto">
                  <a:xfrm>
                    <a:off x="6875463" y="4092576"/>
                    <a:ext cx="311150" cy="752475"/>
                  </a:xfrm>
                  <a:custGeom>
                    <a:avLst/>
                    <a:gdLst>
                      <a:gd name="T0" fmla="*/ 81 w 83"/>
                      <a:gd name="T1" fmla="*/ 0 h 201"/>
                      <a:gd name="T2" fmla="*/ 83 w 83"/>
                      <a:gd name="T3" fmla="*/ 183 h 201"/>
                      <a:gd name="T4" fmla="*/ 0 w 83"/>
                      <a:gd name="T5" fmla="*/ 201 h 201"/>
                      <a:gd name="T6" fmla="*/ 0 w 83"/>
                      <a:gd name="T7" fmla="*/ 15 h 201"/>
                      <a:gd name="T8" fmla="*/ 81 w 83"/>
                      <a:gd name="T9" fmla="*/ 0 h 201"/>
                    </a:gdLst>
                    <a:ahLst/>
                    <a:cxnLst>
                      <a:cxn ang="0">
                        <a:pos x="T0" y="T1"/>
                      </a:cxn>
                      <a:cxn ang="0">
                        <a:pos x="T2" y="T3"/>
                      </a:cxn>
                      <a:cxn ang="0">
                        <a:pos x="T4" y="T5"/>
                      </a:cxn>
                      <a:cxn ang="0">
                        <a:pos x="T6" y="T7"/>
                      </a:cxn>
                      <a:cxn ang="0">
                        <a:pos x="T8" y="T9"/>
                      </a:cxn>
                    </a:cxnLst>
                    <a:rect l="0" t="0" r="r" b="b"/>
                    <a:pathLst>
                      <a:path w="83" h="201">
                        <a:moveTo>
                          <a:pt x="81" y="0"/>
                        </a:moveTo>
                        <a:cubicBezTo>
                          <a:pt x="82" y="61"/>
                          <a:pt x="82" y="122"/>
                          <a:pt x="83" y="183"/>
                        </a:cubicBezTo>
                        <a:cubicBezTo>
                          <a:pt x="55" y="189"/>
                          <a:pt x="28" y="195"/>
                          <a:pt x="0" y="201"/>
                        </a:cubicBezTo>
                        <a:cubicBezTo>
                          <a:pt x="0" y="139"/>
                          <a:pt x="0" y="77"/>
                          <a:pt x="0" y="15"/>
                        </a:cubicBezTo>
                        <a:cubicBezTo>
                          <a:pt x="27" y="10"/>
                          <a:pt x="54" y="5"/>
                          <a:pt x="81"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7" name="Freeform 178"/>
                  <p:cNvSpPr/>
                  <p:nvPr/>
                </p:nvSpPr>
                <p:spPr bwMode="auto">
                  <a:xfrm>
                    <a:off x="6343650" y="4070351"/>
                    <a:ext cx="168275" cy="517525"/>
                  </a:xfrm>
                  <a:custGeom>
                    <a:avLst/>
                    <a:gdLst>
                      <a:gd name="T0" fmla="*/ 44 w 45"/>
                      <a:gd name="T1" fmla="*/ 138 h 138"/>
                      <a:gd name="T2" fmla="*/ 0 w 45"/>
                      <a:gd name="T3" fmla="*/ 94 h 138"/>
                      <a:gd name="T4" fmla="*/ 1 w 45"/>
                      <a:gd name="T5" fmla="*/ 0 h 138"/>
                      <a:gd name="T6" fmla="*/ 45 w 45"/>
                      <a:gd name="T7" fmla="*/ 39 h 138"/>
                      <a:gd name="T8" fmla="*/ 44 w 45"/>
                      <a:gd name="T9" fmla="*/ 138 h 138"/>
                    </a:gdLst>
                    <a:ahLst/>
                    <a:cxnLst>
                      <a:cxn ang="0">
                        <a:pos x="T0" y="T1"/>
                      </a:cxn>
                      <a:cxn ang="0">
                        <a:pos x="T2" y="T3"/>
                      </a:cxn>
                      <a:cxn ang="0">
                        <a:pos x="T4" y="T5"/>
                      </a:cxn>
                      <a:cxn ang="0">
                        <a:pos x="T6" y="T7"/>
                      </a:cxn>
                      <a:cxn ang="0">
                        <a:pos x="T8" y="T9"/>
                      </a:cxn>
                    </a:cxnLst>
                    <a:rect l="0" t="0" r="r" b="b"/>
                    <a:pathLst>
                      <a:path w="45" h="138">
                        <a:moveTo>
                          <a:pt x="44" y="138"/>
                        </a:moveTo>
                        <a:cubicBezTo>
                          <a:pt x="29" y="123"/>
                          <a:pt x="15" y="109"/>
                          <a:pt x="0" y="94"/>
                        </a:cubicBezTo>
                        <a:cubicBezTo>
                          <a:pt x="1" y="63"/>
                          <a:pt x="1" y="31"/>
                          <a:pt x="1" y="0"/>
                        </a:cubicBezTo>
                        <a:cubicBezTo>
                          <a:pt x="16" y="13"/>
                          <a:pt x="30" y="26"/>
                          <a:pt x="45" y="39"/>
                        </a:cubicBezTo>
                        <a:cubicBezTo>
                          <a:pt x="45" y="72"/>
                          <a:pt x="45" y="105"/>
                          <a:pt x="44" y="13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85" name="Freeform 179"/>
                  <p:cNvSpPr/>
                  <p:nvPr/>
                </p:nvSpPr>
                <p:spPr bwMode="auto">
                  <a:xfrm>
                    <a:off x="6346825" y="4017963"/>
                    <a:ext cx="487363" cy="198438"/>
                  </a:xfrm>
                  <a:custGeom>
                    <a:avLst/>
                    <a:gdLst>
                      <a:gd name="T0" fmla="*/ 2147483646 w 130"/>
                      <a:gd name="T1" fmla="*/ 2147483646 h 53"/>
                      <a:gd name="T2" fmla="*/ 0 w 130"/>
                      <a:gd name="T3" fmla="*/ 2147483646 h 53"/>
                      <a:gd name="T4" fmla="*/ 2147483646 w 130"/>
                      <a:gd name="T5" fmla="*/ 0 h 53"/>
                      <a:gd name="T6" fmla="*/ 2147483646 w 130"/>
                      <a:gd name="T7" fmla="*/ 2147483646 h 53"/>
                      <a:gd name="T8" fmla="*/ 2147483646 w 130"/>
                      <a:gd name="T9" fmla="*/ 2147483646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3">
                        <a:moveTo>
                          <a:pt x="44" y="53"/>
                        </a:moveTo>
                        <a:cubicBezTo>
                          <a:pt x="29" y="40"/>
                          <a:pt x="15" y="27"/>
                          <a:pt x="0" y="14"/>
                        </a:cubicBezTo>
                        <a:cubicBezTo>
                          <a:pt x="27" y="9"/>
                          <a:pt x="55" y="4"/>
                          <a:pt x="82" y="0"/>
                        </a:cubicBezTo>
                        <a:cubicBezTo>
                          <a:pt x="98" y="12"/>
                          <a:pt x="114" y="25"/>
                          <a:pt x="130" y="37"/>
                        </a:cubicBezTo>
                        <a:cubicBezTo>
                          <a:pt x="101" y="42"/>
                          <a:pt x="73" y="48"/>
                          <a:pt x="44" y="53"/>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9" name="Freeform 180"/>
                  <p:cNvSpPr/>
                  <p:nvPr/>
                </p:nvSpPr>
                <p:spPr bwMode="auto">
                  <a:xfrm>
                    <a:off x="6508750" y="4156076"/>
                    <a:ext cx="325438" cy="431800"/>
                  </a:xfrm>
                  <a:custGeom>
                    <a:avLst/>
                    <a:gdLst>
                      <a:gd name="T0" fmla="*/ 87 w 87"/>
                      <a:gd name="T1" fmla="*/ 0 h 115"/>
                      <a:gd name="T2" fmla="*/ 86 w 87"/>
                      <a:gd name="T3" fmla="*/ 97 h 115"/>
                      <a:gd name="T4" fmla="*/ 0 w 87"/>
                      <a:gd name="T5" fmla="*/ 115 h 115"/>
                      <a:gd name="T6" fmla="*/ 1 w 87"/>
                      <a:gd name="T7" fmla="*/ 16 h 115"/>
                      <a:gd name="T8" fmla="*/ 87 w 87"/>
                      <a:gd name="T9" fmla="*/ 0 h 115"/>
                    </a:gdLst>
                    <a:ahLst/>
                    <a:cxnLst>
                      <a:cxn ang="0">
                        <a:pos x="T0" y="T1"/>
                      </a:cxn>
                      <a:cxn ang="0">
                        <a:pos x="T2" y="T3"/>
                      </a:cxn>
                      <a:cxn ang="0">
                        <a:pos x="T4" y="T5"/>
                      </a:cxn>
                      <a:cxn ang="0">
                        <a:pos x="T6" y="T7"/>
                      </a:cxn>
                      <a:cxn ang="0">
                        <a:pos x="T8" y="T9"/>
                      </a:cxn>
                    </a:cxnLst>
                    <a:rect l="0" t="0" r="r" b="b"/>
                    <a:pathLst>
                      <a:path w="87" h="115">
                        <a:moveTo>
                          <a:pt x="87" y="0"/>
                        </a:moveTo>
                        <a:cubicBezTo>
                          <a:pt x="87" y="33"/>
                          <a:pt x="87" y="65"/>
                          <a:pt x="86" y="97"/>
                        </a:cubicBezTo>
                        <a:cubicBezTo>
                          <a:pt x="58" y="103"/>
                          <a:pt x="29" y="109"/>
                          <a:pt x="0" y="115"/>
                        </a:cubicBezTo>
                        <a:cubicBezTo>
                          <a:pt x="1" y="82"/>
                          <a:pt x="1" y="49"/>
                          <a:pt x="1" y="16"/>
                        </a:cubicBezTo>
                        <a:cubicBezTo>
                          <a:pt x="30" y="11"/>
                          <a:pt x="58" y="5"/>
                          <a:pt x="87" y="0"/>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0" name="Freeform 181"/>
                  <p:cNvSpPr/>
                  <p:nvPr/>
                </p:nvSpPr>
                <p:spPr bwMode="auto">
                  <a:xfrm>
                    <a:off x="5980113" y="4133851"/>
                    <a:ext cx="149225" cy="330200"/>
                  </a:xfrm>
                  <a:custGeom>
                    <a:avLst/>
                    <a:gdLst>
                      <a:gd name="T0" fmla="*/ 39 w 40"/>
                      <a:gd name="T1" fmla="*/ 88 h 88"/>
                      <a:gd name="T2" fmla="*/ 0 w 40"/>
                      <a:gd name="T3" fmla="*/ 45 h 88"/>
                      <a:gd name="T4" fmla="*/ 0 w 40"/>
                      <a:gd name="T5" fmla="*/ 0 h 88"/>
                      <a:gd name="T6" fmla="*/ 40 w 40"/>
                      <a:gd name="T7" fmla="*/ 40 h 88"/>
                      <a:gd name="T8" fmla="*/ 39 w 40"/>
                      <a:gd name="T9" fmla="*/ 88 h 88"/>
                    </a:gdLst>
                    <a:ahLst/>
                    <a:cxnLst>
                      <a:cxn ang="0">
                        <a:pos x="T0" y="T1"/>
                      </a:cxn>
                      <a:cxn ang="0">
                        <a:pos x="T2" y="T3"/>
                      </a:cxn>
                      <a:cxn ang="0">
                        <a:pos x="T4" y="T5"/>
                      </a:cxn>
                      <a:cxn ang="0">
                        <a:pos x="T6" y="T7"/>
                      </a:cxn>
                      <a:cxn ang="0">
                        <a:pos x="T8" y="T9"/>
                      </a:cxn>
                    </a:cxnLst>
                    <a:rect l="0" t="0" r="r" b="b"/>
                    <a:pathLst>
                      <a:path w="40" h="88">
                        <a:moveTo>
                          <a:pt x="39" y="88"/>
                        </a:moveTo>
                        <a:cubicBezTo>
                          <a:pt x="26" y="74"/>
                          <a:pt x="13" y="60"/>
                          <a:pt x="0" y="45"/>
                        </a:cubicBezTo>
                        <a:cubicBezTo>
                          <a:pt x="0" y="30"/>
                          <a:pt x="0" y="15"/>
                          <a:pt x="0" y="0"/>
                        </a:cubicBezTo>
                        <a:cubicBezTo>
                          <a:pt x="14" y="13"/>
                          <a:pt x="27" y="27"/>
                          <a:pt x="40" y="40"/>
                        </a:cubicBezTo>
                        <a:cubicBezTo>
                          <a:pt x="39" y="56"/>
                          <a:pt x="39" y="72"/>
                          <a:pt x="39" y="8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92" name="Freeform 182"/>
                  <p:cNvSpPr/>
                  <p:nvPr/>
                </p:nvSpPr>
                <p:spPr bwMode="auto">
                  <a:xfrm>
                    <a:off x="5980113" y="4078288"/>
                    <a:ext cx="487363" cy="204788"/>
                  </a:xfrm>
                  <a:custGeom>
                    <a:avLst/>
                    <a:gdLst>
                      <a:gd name="T0" fmla="*/ 2147483646 w 130"/>
                      <a:gd name="T1" fmla="*/ 2147483646 h 55"/>
                      <a:gd name="T2" fmla="*/ 0 w 130"/>
                      <a:gd name="T3" fmla="*/ 2147483646 h 55"/>
                      <a:gd name="T4" fmla="*/ 2147483646 w 130"/>
                      <a:gd name="T5" fmla="*/ 0 h 55"/>
                      <a:gd name="T6" fmla="*/ 2147483646 w 130"/>
                      <a:gd name="T7" fmla="*/ 2147483646 h 55"/>
                      <a:gd name="T8" fmla="*/ 2147483646 w 130"/>
                      <a:gd name="T9" fmla="*/ 2147483646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5">
                        <a:moveTo>
                          <a:pt x="40" y="55"/>
                        </a:moveTo>
                        <a:cubicBezTo>
                          <a:pt x="27" y="42"/>
                          <a:pt x="14" y="28"/>
                          <a:pt x="0" y="15"/>
                        </a:cubicBezTo>
                        <a:cubicBezTo>
                          <a:pt x="29" y="10"/>
                          <a:pt x="58" y="5"/>
                          <a:pt x="86" y="0"/>
                        </a:cubicBezTo>
                        <a:cubicBezTo>
                          <a:pt x="101" y="13"/>
                          <a:pt x="115" y="26"/>
                          <a:pt x="130" y="39"/>
                        </a:cubicBezTo>
                        <a:cubicBezTo>
                          <a:pt x="100" y="44"/>
                          <a:pt x="70" y="50"/>
                          <a:pt x="40" y="55"/>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52" name="Freeform 183"/>
                  <p:cNvSpPr/>
                  <p:nvPr/>
                </p:nvSpPr>
                <p:spPr bwMode="auto">
                  <a:xfrm>
                    <a:off x="6126163" y="4224338"/>
                    <a:ext cx="341313" cy="239713"/>
                  </a:xfrm>
                  <a:custGeom>
                    <a:avLst/>
                    <a:gdLst>
                      <a:gd name="T0" fmla="*/ 91 w 91"/>
                      <a:gd name="T1" fmla="*/ 0 h 64"/>
                      <a:gd name="T2" fmla="*/ 90 w 91"/>
                      <a:gd name="T3" fmla="*/ 47 h 64"/>
                      <a:gd name="T4" fmla="*/ 0 w 91"/>
                      <a:gd name="T5" fmla="*/ 64 h 64"/>
                      <a:gd name="T6" fmla="*/ 1 w 91"/>
                      <a:gd name="T7" fmla="*/ 16 h 64"/>
                      <a:gd name="T8" fmla="*/ 91 w 91"/>
                      <a:gd name="T9" fmla="*/ 0 h 64"/>
                    </a:gdLst>
                    <a:ahLst/>
                    <a:cxnLst>
                      <a:cxn ang="0">
                        <a:pos x="T0" y="T1"/>
                      </a:cxn>
                      <a:cxn ang="0">
                        <a:pos x="T2" y="T3"/>
                      </a:cxn>
                      <a:cxn ang="0">
                        <a:pos x="T4" y="T5"/>
                      </a:cxn>
                      <a:cxn ang="0">
                        <a:pos x="T6" y="T7"/>
                      </a:cxn>
                      <a:cxn ang="0">
                        <a:pos x="T8" y="T9"/>
                      </a:cxn>
                    </a:cxnLst>
                    <a:rect l="0" t="0" r="r" b="b"/>
                    <a:pathLst>
                      <a:path w="91" h="64">
                        <a:moveTo>
                          <a:pt x="91" y="0"/>
                        </a:moveTo>
                        <a:cubicBezTo>
                          <a:pt x="91" y="16"/>
                          <a:pt x="91" y="31"/>
                          <a:pt x="90" y="47"/>
                        </a:cubicBezTo>
                        <a:cubicBezTo>
                          <a:pt x="60" y="53"/>
                          <a:pt x="30" y="58"/>
                          <a:pt x="0" y="64"/>
                        </a:cubicBezTo>
                        <a:cubicBezTo>
                          <a:pt x="0" y="48"/>
                          <a:pt x="0" y="32"/>
                          <a:pt x="1" y="16"/>
                        </a:cubicBezTo>
                        <a:cubicBezTo>
                          <a:pt x="31" y="11"/>
                          <a:pt x="61" y="5"/>
                          <a:pt x="91" y="0"/>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27726" name="组合 44"/>
                <p:cNvGrpSpPr/>
                <p:nvPr/>
              </p:nvGrpSpPr>
              <p:grpSpPr bwMode="auto">
                <a:xfrm>
                  <a:off x="5826125" y="458788"/>
                  <a:ext cx="2441576" cy="3698875"/>
                  <a:chOff x="5826125" y="458788"/>
                  <a:chExt cx="2441576" cy="3698875"/>
                </a:xfrm>
              </p:grpSpPr>
              <p:sp>
                <p:nvSpPr>
                  <p:cNvPr id="101" name="Freeform 77"/>
                  <p:cNvSpPr/>
                  <p:nvPr/>
                </p:nvSpPr>
                <p:spPr bwMode="auto">
                  <a:xfrm>
                    <a:off x="7430389" y="458788"/>
                    <a:ext cx="503816" cy="3383128"/>
                  </a:xfrm>
                  <a:custGeom>
                    <a:avLst/>
                    <a:gdLst>
                      <a:gd name="T0" fmla="*/ 59 w 134"/>
                      <a:gd name="T1" fmla="*/ 902 h 902"/>
                      <a:gd name="T2" fmla="*/ 0 w 134"/>
                      <a:gd name="T3" fmla="*/ 870 h 902"/>
                      <a:gd name="T4" fmla="*/ 49 w 134"/>
                      <a:gd name="T5" fmla="*/ 25 h 902"/>
                      <a:gd name="T6" fmla="*/ 134 w 134"/>
                      <a:gd name="T7" fmla="*/ 0 h 902"/>
                      <a:gd name="T8" fmla="*/ 59 w 134"/>
                      <a:gd name="T9" fmla="*/ 902 h 902"/>
                    </a:gdLst>
                    <a:ahLst/>
                    <a:cxnLst>
                      <a:cxn ang="0">
                        <a:pos x="T0" y="T1"/>
                      </a:cxn>
                      <a:cxn ang="0">
                        <a:pos x="T2" y="T3"/>
                      </a:cxn>
                      <a:cxn ang="0">
                        <a:pos x="T4" y="T5"/>
                      </a:cxn>
                      <a:cxn ang="0">
                        <a:pos x="T6" y="T7"/>
                      </a:cxn>
                      <a:cxn ang="0">
                        <a:pos x="T8" y="T9"/>
                      </a:cxn>
                    </a:cxnLst>
                    <a:rect l="0" t="0" r="r" b="b"/>
                    <a:pathLst>
                      <a:path w="134" h="902">
                        <a:moveTo>
                          <a:pt x="59" y="902"/>
                        </a:moveTo>
                        <a:cubicBezTo>
                          <a:pt x="39" y="891"/>
                          <a:pt x="20" y="881"/>
                          <a:pt x="0" y="870"/>
                        </a:cubicBezTo>
                        <a:cubicBezTo>
                          <a:pt x="4" y="587"/>
                          <a:pt x="18" y="304"/>
                          <a:pt x="49" y="25"/>
                        </a:cubicBezTo>
                        <a:cubicBezTo>
                          <a:pt x="77" y="17"/>
                          <a:pt x="105" y="8"/>
                          <a:pt x="134" y="0"/>
                        </a:cubicBezTo>
                        <a:cubicBezTo>
                          <a:pt x="85" y="297"/>
                          <a:pt x="63" y="600"/>
                          <a:pt x="59" y="902"/>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2" name="Freeform 78"/>
                  <p:cNvSpPr/>
                  <p:nvPr/>
                </p:nvSpPr>
                <p:spPr bwMode="auto">
                  <a:xfrm>
                    <a:off x="7653481" y="458788"/>
                    <a:ext cx="613504" cy="3383128"/>
                  </a:xfrm>
                  <a:custGeom>
                    <a:avLst/>
                    <a:gdLst>
                      <a:gd name="T0" fmla="*/ 164 w 164"/>
                      <a:gd name="T1" fmla="*/ 10 h 902"/>
                      <a:gd name="T2" fmla="*/ 65 w 164"/>
                      <a:gd name="T3" fmla="*/ 889 h 902"/>
                      <a:gd name="T4" fmla="*/ 0 w 164"/>
                      <a:gd name="T5" fmla="*/ 902 h 902"/>
                      <a:gd name="T6" fmla="*/ 75 w 164"/>
                      <a:gd name="T7" fmla="*/ 0 h 902"/>
                      <a:gd name="T8" fmla="*/ 164 w 164"/>
                      <a:gd name="T9" fmla="*/ 10 h 902"/>
                    </a:gdLst>
                    <a:ahLst/>
                    <a:cxnLst>
                      <a:cxn ang="0">
                        <a:pos x="T0" y="T1"/>
                      </a:cxn>
                      <a:cxn ang="0">
                        <a:pos x="T2" y="T3"/>
                      </a:cxn>
                      <a:cxn ang="0">
                        <a:pos x="T4" y="T5"/>
                      </a:cxn>
                      <a:cxn ang="0">
                        <a:pos x="T6" y="T7"/>
                      </a:cxn>
                      <a:cxn ang="0">
                        <a:pos x="T8" y="T9"/>
                      </a:cxn>
                    </a:cxnLst>
                    <a:rect l="0" t="0" r="r" b="b"/>
                    <a:pathLst>
                      <a:path w="164" h="902">
                        <a:moveTo>
                          <a:pt x="164" y="10"/>
                        </a:moveTo>
                        <a:cubicBezTo>
                          <a:pt x="100" y="300"/>
                          <a:pt x="71" y="595"/>
                          <a:pt x="65" y="889"/>
                        </a:cubicBezTo>
                        <a:cubicBezTo>
                          <a:pt x="44" y="893"/>
                          <a:pt x="22" y="897"/>
                          <a:pt x="0" y="902"/>
                        </a:cubicBezTo>
                        <a:cubicBezTo>
                          <a:pt x="4" y="600"/>
                          <a:pt x="26" y="297"/>
                          <a:pt x="75" y="0"/>
                        </a:cubicBezTo>
                        <a:cubicBezTo>
                          <a:pt x="105" y="3"/>
                          <a:pt x="134" y="7"/>
                          <a:pt x="164" y="1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3" name="Freeform 79"/>
                  <p:cNvSpPr/>
                  <p:nvPr/>
                </p:nvSpPr>
                <p:spPr bwMode="auto">
                  <a:xfrm>
                    <a:off x="7149664" y="1129838"/>
                    <a:ext cx="310471" cy="2764127"/>
                  </a:xfrm>
                  <a:custGeom>
                    <a:avLst/>
                    <a:gdLst>
                      <a:gd name="T0" fmla="*/ 55 w 83"/>
                      <a:gd name="T1" fmla="*/ 737 h 737"/>
                      <a:gd name="T2" fmla="*/ 0 w 83"/>
                      <a:gd name="T3" fmla="*/ 704 h 737"/>
                      <a:gd name="T4" fmla="*/ 13 w 83"/>
                      <a:gd name="T5" fmla="*/ 14 h 737"/>
                      <a:gd name="T6" fmla="*/ 83 w 83"/>
                      <a:gd name="T7" fmla="*/ 0 h 737"/>
                      <a:gd name="T8" fmla="*/ 55 w 83"/>
                      <a:gd name="T9" fmla="*/ 737 h 737"/>
                    </a:gdLst>
                    <a:ahLst/>
                    <a:cxnLst>
                      <a:cxn ang="0">
                        <a:pos x="T0" y="T1"/>
                      </a:cxn>
                      <a:cxn ang="0">
                        <a:pos x="T2" y="T3"/>
                      </a:cxn>
                      <a:cxn ang="0">
                        <a:pos x="T4" y="T5"/>
                      </a:cxn>
                      <a:cxn ang="0">
                        <a:pos x="T6" y="T7"/>
                      </a:cxn>
                      <a:cxn ang="0">
                        <a:pos x="T8" y="T9"/>
                      </a:cxn>
                    </a:cxnLst>
                    <a:rect l="0" t="0" r="r" b="b"/>
                    <a:pathLst>
                      <a:path w="83" h="737">
                        <a:moveTo>
                          <a:pt x="55" y="737"/>
                        </a:moveTo>
                        <a:cubicBezTo>
                          <a:pt x="36" y="726"/>
                          <a:pt x="18" y="715"/>
                          <a:pt x="0" y="704"/>
                        </a:cubicBezTo>
                        <a:cubicBezTo>
                          <a:pt x="1" y="474"/>
                          <a:pt x="5" y="242"/>
                          <a:pt x="13" y="14"/>
                        </a:cubicBezTo>
                        <a:cubicBezTo>
                          <a:pt x="37" y="9"/>
                          <a:pt x="60" y="5"/>
                          <a:pt x="83" y="0"/>
                        </a:cubicBezTo>
                        <a:cubicBezTo>
                          <a:pt x="65" y="244"/>
                          <a:pt x="57" y="491"/>
                          <a:pt x="55" y="737"/>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4" name="Freeform 80"/>
                  <p:cNvSpPr/>
                  <p:nvPr/>
                </p:nvSpPr>
                <p:spPr bwMode="auto">
                  <a:xfrm>
                    <a:off x="7356025" y="1129838"/>
                    <a:ext cx="431312" cy="2764127"/>
                  </a:xfrm>
                  <a:custGeom>
                    <a:avLst/>
                    <a:gdLst>
                      <a:gd name="T0" fmla="*/ 115 w 115"/>
                      <a:gd name="T1" fmla="*/ 6 h 737"/>
                      <a:gd name="T2" fmla="*/ 69 w 115"/>
                      <a:gd name="T3" fmla="*/ 724 h 737"/>
                      <a:gd name="T4" fmla="*/ 0 w 115"/>
                      <a:gd name="T5" fmla="*/ 737 h 737"/>
                      <a:gd name="T6" fmla="*/ 28 w 115"/>
                      <a:gd name="T7" fmla="*/ 0 h 737"/>
                      <a:gd name="T8" fmla="*/ 115 w 115"/>
                      <a:gd name="T9" fmla="*/ 6 h 737"/>
                    </a:gdLst>
                    <a:ahLst/>
                    <a:cxnLst>
                      <a:cxn ang="0">
                        <a:pos x="T0" y="T1"/>
                      </a:cxn>
                      <a:cxn ang="0">
                        <a:pos x="T2" y="T3"/>
                      </a:cxn>
                      <a:cxn ang="0">
                        <a:pos x="T4" y="T5"/>
                      </a:cxn>
                      <a:cxn ang="0">
                        <a:pos x="T6" y="T7"/>
                      </a:cxn>
                      <a:cxn ang="0">
                        <a:pos x="T8" y="T9"/>
                      </a:cxn>
                    </a:cxnLst>
                    <a:rect l="0" t="0" r="r" b="b"/>
                    <a:pathLst>
                      <a:path w="115" h="737">
                        <a:moveTo>
                          <a:pt x="115" y="6"/>
                        </a:moveTo>
                        <a:cubicBezTo>
                          <a:pt x="86" y="244"/>
                          <a:pt x="72" y="484"/>
                          <a:pt x="69" y="724"/>
                        </a:cubicBezTo>
                        <a:cubicBezTo>
                          <a:pt x="46" y="729"/>
                          <a:pt x="23" y="733"/>
                          <a:pt x="0" y="737"/>
                        </a:cubicBezTo>
                        <a:cubicBezTo>
                          <a:pt x="2" y="491"/>
                          <a:pt x="10" y="244"/>
                          <a:pt x="28" y="0"/>
                        </a:cubicBezTo>
                        <a:cubicBezTo>
                          <a:pt x="57" y="2"/>
                          <a:pt x="86" y="4"/>
                          <a:pt x="115" y="6"/>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5" name="Freeform 81"/>
                  <p:cNvSpPr/>
                  <p:nvPr/>
                </p:nvSpPr>
                <p:spPr bwMode="auto">
                  <a:xfrm>
                    <a:off x="6835476" y="1752556"/>
                    <a:ext cx="221233" cy="2202752"/>
                  </a:xfrm>
                  <a:custGeom>
                    <a:avLst/>
                    <a:gdLst>
                      <a:gd name="T0" fmla="*/ 55 w 59"/>
                      <a:gd name="T1" fmla="*/ 587 h 587"/>
                      <a:gd name="T2" fmla="*/ 4 w 59"/>
                      <a:gd name="T3" fmla="*/ 552 h 587"/>
                      <a:gd name="T4" fmla="*/ 0 w 59"/>
                      <a:gd name="T5" fmla="*/ 2 h 587"/>
                      <a:gd name="T6" fmla="*/ 59 w 59"/>
                      <a:gd name="T7" fmla="*/ 0 h 587"/>
                      <a:gd name="T8" fmla="*/ 55 w 59"/>
                      <a:gd name="T9" fmla="*/ 587 h 587"/>
                    </a:gdLst>
                    <a:ahLst/>
                    <a:cxnLst>
                      <a:cxn ang="0">
                        <a:pos x="T0" y="T1"/>
                      </a:cxn>
                      <a:cxn ang="0">
                        <a:pos x="T2" y="T3"/>
                      </a:cxn>
                      <a:cxn ang="0">
                        <a:pos x="T4" y="T5"/>
                      </a:cxn>
                      <a:cxn ang="0">
                        <a:pos x="T6" y="T7"/>
                      </a:cxn>
                      <a:cxn ang="0">
                        <a:pos x="T8" y="T9"/>
                      </a:cxn>
                    </a:cxnLst>
                    <a:rect l="0" t="0" r="r" b="b"/>
                    <a:pathLst>
                      <a:path w="59" h="587">
                        <a:moveTo>
                          <a:pt x="55" y="587"/>
                        </a:moveTo>
                        <a:cubicBezTo>
                          <a:pt x="38" y="575"/>
                          <a:pt x="21" y="564"/>
                          <a:pt x="4" y="552"/>
                        </a:cubicBezTo>
                        <a:cubicBezTo>
                          <a:pt x="4" y="369"/>
                          <a:pt x="3" y="185"/>
                          <a:pt x="0" y="2"/>
                        </a:cubicBezTo>
                        <a:cubicBezTo>
                          <a:pt x="20" y="2"/>
                          <a:pt x="40" y="1"/>
                          <a:pt x="59" y="0"/>
                        </a:cubicBezTo>
                        <a:cubicBezTo>
                          <a:pt x="57" y="195"/>
                          <a:pt x="56" y="391"/>
                          <a:pt x="55" y="587"/>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6" name="Freeform 82"/>
                  <p:cNvSpPr/>
                  <p:nvPr/>
                </p:nvSpPr>
                <p:spPr bwMode="auto">
                  <a:xfrm>
                    <a:off x="7039977" y="1752556"/>
                    <a:ext cx="338356" cy="2202752"/>
                  </a:xfrm>
                  <a:custGeom>
                    <a:avLst/>
                    <a:gdLst>
                      <a:gd name="T0" fmla="*/ 90 w 90"/>
                      <a:gd name="T1" fmla="*/ 1 h 587"/>
                      <a:gd name="T2" fmla="*/ 74 w 90"/>
                      <a:gd name="T3" fmla="*/ 573 h 587"/>
                      <a:gd name="T4" fmla="*/ 0 w 90"/>
                      <a:gd name="T5" fmla="*/ 587 h 587"/>
                      <a:gd name="T6" fmla="*/ 4 w 90"/>
                      <a:gd name="T7" fmla="*/ 0 h 587"/>
                      <a:gd name="T8" fmla="*/ 90 w 90"/>
                      <a:gd name="T9" fmla="*/ 1 h 587"/>
                    </a:gdLst>
                    <a:ahLst/>
                    <a:cxnLst>
                      <a:cxn ang="0">
                        <a:pos x="T0" y="T1"/>
                      </a:cxn>
                      <a:cxn ang="0">
                        <a:pos x="T2" y="T3"/>
                      </a:cxn>
                      <a:cxn ang="0">
                        <a:pos x="T4" y="T5"/>
                      </a:cxn>
                      <a:cxn ang="0">
                        <a:pos x="T6" y="T7"/>
                      </a:cxn>
                      <a:cxn ang="0">
                        <a:pos x="T8" y="T9"/>
                      </a:cxn>
                    </a:cxnLst>
                    <a:rect l="0" t="0" r="r" b="b"/>
                    <a:pathLst>
                      <a:path w="90" h="587">
                        <a:moveTo>
                          <a:pt x="90" y="1"/>
                        </a:moveTo>
                        <a:cubicBezTo>
                          <a:pt x="80" y="191"/>
                          <a:pt x="75" y="383"/>
                          <a:pt x="74" y="573"/>
                        </a:cubicBezTo>
                        <a:cubicBezTo>
                          <a:pt x="49" y="578"/>
                          <a:pt x="24" y="583"/>
                          <a:pt x="0" y="587"/>
                        </a:cubicBezTo>
                        <a:cubicBezTo>
                          <a:pt x="1" y="391"/>
                          <a:pt x="2" y="195"/>
                          <a:pt x="4" y="0"/>
                        </a:cubicBezTo>
                        <a:cubicBezTo>
                          <a:pt x="33" y="1"/>
                          <a:pt x="61" y="1"/>
                          <a:pt x="90" y="1"/>
                        </a:cubicBezTo>
                        <a:close/>
                      </a:path>
                    </a:pathLst>
                  </a:custGeom>
                  <a:solidFill>
                    <a:srgbClr val="0070C0"/>
                  </a:solidFill>
                  <a:ln w="63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7" name="Freeform 83"/>
                  <p:cNvSpPr/>
                  <p:nvPr/>
                </p:nvSpPr>
                <p:spPr bwMode="auto">
                  <a:xfrm>
                    <a:off x="6500838" y="2434759"/>
                    <a:ext cx="202641" cy="1583750"/>
                  </a:xfrm>
                  <a:custGeom>
                    <a:avLst/>
                    <a:gdLst>
                      <a:gd name="T0" fmla="*/ 54 w 54"/>
                      <a:gd name="T1" fmla="*/ 422 h 422"/>
                      <a:gd name="T2" fmla="*/ 8 w 54"/>
                      <a:gd name="T3" fmla="*/ 385 h 422"/>
                      <a:gd name="T4" fmla="*/ 0 w 54"/>
                      <a:gd name="T5" fmla="*/ 0 h 422"/>
                      <a:gd name="T6" fmla="*/ 50 w 54"/>
                      <a:gd name="T7" fmla="*/ 11 h 422"/>
                      <a:gd name="T8" fmla="*/ 54 w 54"/>
                      <a:gd name="T9" fmla="*/ 422 h 422"/>
                    </a:gdLst>
                    <a:ahLst/>
                    <a:cxnLst>
                      <a:cxn ang="0">
                        <a:pos x="T0" y="T1"/>
                      </a:cxn>
                      <a:cxn ang="0">
                        <a:pos x="T2" y="T3"/>
                      </a:cxn>
                      <a:cxn ang="0">
                        <a:pos x="T4" y="T5"/>
                      </a:cxn>
                      <a:cxn ang="0">
                        <a:pos x="T6" y="T7"/>
                      </a:cxn>
                      <a:cxn ang="0">
                        <a:pos x="T8" y="T9"/>
                      </a:cxn>
                    </a:cxnLst>
                    <a:rect l="0" t="0" r="r" b="b"/>
                    <a:pathLst>
                      <a:path w="54" h="422">
                        <a:moveTo>
                          <a:pt x="54" y="422"/>
                        </a:moveTo>
                        <a:cubicBezTo>
                          <a:pt x="39" y="409"/>
                          <a:pt x="23" y="397"/>
                          <a:pt x="8" y="385"/>
                        </a:cubicBezTo>
                        <a:cubicBezTo>
                          <a:pt x="8" y="256"/>
                          <a:pt x="5" y="128"/>
                          <a:pt x="0" y="0"/>
                        </a:cubicBezTo>
                        <a:cubicBezTo>
                          <a:pt x="17" y="3"/>
                          <a:pt x="34" y="7"/>
                          <a:pt x="50" y="11"/>
                        </a:cubicBezTo>
                        <a:cubicBezTo>
                          <a:pt x="53" y="148"/>
                          <a:pt x="54" y="285"/>
                          <a:pt x="54" y="422"/>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8" name="Freeform 84"/>
                  <p:cNvSpPr/>
                  <p:nvPr/>
                </p:nvSpPr>
                <p:spPr bwMode="auto">
                  <a:xfrm>
                    <a:off x="6500838" y="2421746"/>
                    <a:ext cx="505676" cy="55766"/>
                  </a:xfrm>
                  <a:custGeom>
                    <a:avLst/>
                    <a:gdLst>
                      <a:gd name="T0" fmla="*/ 50 w 135"/>
                      <a:gd name="T1" fmla="*/ 15 h 15"/>
                      <a:gd name="T2" fmla="*/ 0 w 135"/>
                      <a:gd name="T3" fmla="*/ 4 h 15"/>
                      <a:gd name="T4" fmla="*/ 80 w 135"/>
                      <a:gd name="T5" fmla="*/ 0 h 15"/>
                      <a:gd name="T6" fmla="*/ 135 w 135"/>
                      <a:gd name="T7" fmla="*/ 11 h 15"/>
                      <a:gd name="T8" fmla="*/ 50 w 135"/>
                      <a:gd name="T9" fmla="*/ 15 h 15"/>
                    </a:gdLst>
                    <a:ahLst/>
                    <a:cxnLst>
                      <a:cxn ang="0">
                        <a:pos x="T0" y="T1"/>
                      </a:cxn>
                      <a:cxn ang="0">
                        <a:pos x="T2" y="T3"/>
                      </a:cxn>
                      <a:cxn ang="0">
                        <a:pos x="T4" y="T5"/>
                      </a:cxn>
                      <a:cxn ang="0">
                        <a:pos x="T6" y="T7"/>
                      </a:cxn>
                      <a:cxn ang="0">
                        <a:pos x="T8" y="T9"/>
                      </a:cxn>
                    </a:cxnLst>
                    <a:rect l="0" t="0" r="r" b="b"/>
                    <a:pathLst>
                      <a:path w="135" h="15">
                        <a:moveTo>
                          <a:pt x="50" y="15"/>
                        </a:moveTo>
                        <a:cubicBezTo>
                          <a:pt x="34" y="11"/>
                          <a:pt x="17" y="7"/>
                          <a:pt x="0" y="4"/>
                        </a:cubicBezTo>
                        <a:cubicBezTo>
                          <a:pt x="27" y="2"/>
                          <a:pt x="54" y="1"/>
                          <a:pt x="80" y="0"/>
                        </a:cubicBezTo>
                        <a:cubicBezTo>
                          <a:pt x="99" y="3"/>
                          <a:pt x="117" y="7"/>
                          <a:pt x="135" y="11"/>
                        </a:cubicBezTo>
                        <a:cubicBezTo>
                          <a:pt x="107" y="12"/>
                          <a:pt x="79" y="13"/>
                          <a:pt x="50" y="15"/>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9" name="Freeform 85"/>
                  <p:cNvSpPr/>
                  <p:nvPr/>
                </p:nvSpPr>
                <p:spPr bwMode="auto">
                  <a:xfrm>
                    <a:off x="6688606" y="2462641"/>
                    <a:ext cx="317907" cy="1555868"/>
                  </a:xfrm>
                  <a:custGeom>
                    <a:avLst/>
                    <a:gdLst>
                      <a:gd name="T0" fmla="*/ 85 w 85"/>
                      <a:gd name="T1" fmla="*/ 0 h 415"/>
                      <a:gd name="T2" fmla="*/ 83 w 85"/>
                      <a:gd name="T3" fmla="*/ 400 h 415"/>
                      <a:gd name="T4" fmla="*/ 4 w 85"/>
                      <a:gd name="T5" fmla="*/ 415 h 415"/>
                      <a:gd name="T6" fmla="*/ 0 w 85"/>
                      <a:gd name="T7" fmla="*/ 4 h 415"/>
                      <a:gd name="T8" fmla="*/ 85 w 85"/>
                      <a:gd name="T9" fmla="*/ 0 h 415"/>
                    </a:gdLst>
                    <a:ahLst/>
                    <a:cxnLst>
                      <a:cxn ang="0">
                        <a:pos x="T0" y="T1"/>
                      </a:cxn>
                      <a:cxn ang="0">
                        <a:pos x="T2" y="T3"/>
                      </a:cxn>
                      <a:cxn ang="0">
                        <a:pos x="T4" y="T5"/>
                      </a:cxn>
                      <a:cxn ang="0">
                        <a:pos x="T6" y="T7"/>
                      </a:cxn>
                      <a:cxn ang="0">
                        <a:pos x="T8" y="T9"/>
                      </a:cxn>
                    </a:cxnLst>
                    <a:rect l="0" t="0" r="r" b="b"/>
                    <a:pathLst>
                      <a:path w="85" h="415">
                        <a:moveTo>
                          <a:pt x="85" y="0"/>
                        </a:moveTo>
                        <a:cubicBezTo>
                          <a:pt x="84" y="133"/>
                          <a:pt x="84" y="267"/>
                          <a:pt x="83" y="400"/>
                        </a:cubicBezTo>
                        <a:cubicBezTo>
                          <a:pt x="57" y="405"/>
                          <a:pt x="30" y="410"/>
                          <a:pt x="4" y="415"/>
                        </a:cubicBezTo>
                        <a:cubicBezTo>
                          <a:pt x="4" y="278"/>
                          <a:pt x="3" y="141"/>
                          <a:pt x="0" y="4"/>
                        </a:cubicBezTo>
                        <a:cubicBezTo>
                          <a:pt x="29" y="2"/>
                          <a:pt x="57" y="1"/>
                          <a:pt x="85" y="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0" name="Freeform 86"/>
                  <p:cNvSpPr/>
                  <p:nvPr/>
                </p:nvSpPr>
                <p:spPr bwMode="auto">
                  <a:xfrm>
                    <a:off x="6179213" y="3195033"/>
                    <a:ext cx="167319" cy="892254"/>
                  </a:xfrm>
                  <a:custGeom>
                    <a:avLst/>
                    <a:gdLst>
                      <a:gd name="T0" fmla="*/ 44 w 45"/>
                      <a:gd name="T1" fmla="*/ 238 h 238"/>
                      <a:gd name="T2" fmla="*/ 3 w 45"/>
                      <a:gd name="T3" fmla="*/ 198 h 238"/>
                      <a:gd name="T4" fmla="*/ 0 w 45"/>
                      <a:gd name="T5" fmla="*/ 0 h 238"/>
                      <a:gd name="T6" fmla="*/ 42 w 45"/>
                      <a:gd name="T7" fmla="*/ 26 h 238"/>
                      <a:gd name="T8" fmla="*/ 44 w 45"/>
                      <a:gd name="T9" fmla="*/ 238 h 238"/>
                    </a:gdLst>
                    <a:ahLst/>
                    <a:cxnLst>
                      <a:cxn ang="0">
                        <a:pos x="T0" y="T1"/>
                      </a:cxn>
                      <a:cxn ang="0">
                        <a:pos x="T2" y="T3"/>
                      </a:cxn>
                      <a:cxn ang="0">
                        <a:pos x="T4" y="T5"/>
                      </a:cxn>
                      <a:cxn ang="0">
                        <a:pos x="T6" y="T7"/>
                      </a:cxn>
                      <a:cxn ang="0">
                        <a:pos x="T8" y="T9"/>
                      </a:cxn>
                    </a:cxnLst>
                    <a:rect l="0" t="0" r="r" b="b"/>
                    <a:pathLst>
                      <a:path w="45" h="238">
                        <a:moveTo>
                          <a:pt x="44" y="238"/>
                        </a:moveTo>
                        <a:cubicBezTo>
                          <a:pt x="31" y="225"/>
                          <a:pt x="17" y="211"/>
                          <a:pt x="3" y="198"/>
                        </a:cubicBezTo>
                        <a:cubicBezTo>
                          <a:pt x="3" y="132"/>
                          <a:pt x="2" y="66"/>
                          <a:pt x="0" y="0"/>
                        </a:cubicBezTo>
                        <a:cubicBezTo>
                          <a:pt x="14" y="9"/>
                          <a:pt x="28" y="17"/>
                          <a:pt x="42" y="26"/>
                        </a:cubicBezTo>
                        <a:cubicBezTo>
                          <a:pt x="44" y="97"/>
                          <a:pt x="45" y="167"/>
                          <a:pt x="44" y="238"/>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1" name="Freeform 87"/>
                  <p:cNvSpPr/>
                  <p:nvPr/>
                </p:nvSpPr>
                <p:spPr bwMode="auto">
                  <a:xfrm>
                    <a:off x="6179213" y="3159715"/>
                    <a:ext cx="479648" cy="131979"/>
                  </a:xfrm>
                  <a:custGeom>
                    <a:avLst/>
                    <a:gdLst>
                      <a:gd name="T0" fmla="*/ 42 w 128"/>
                      <a:gd name="T1" fmla="*/ 35 h 35"/>
                      <a:gd name="T2" fmla="*/ 0 w 128"/>
                      <a:gd name="T3" fmla="*/ 9 h 35"/>
                      <a:gd name="T4" fmla="*/ 81 w 128"/>
                      <a:gd name="T5" fmla="*/ 0 h 35"/>
                      <a:gd name="T6" fmla="*/ 128 w 128"/>
                      <a:gd name="T7" fmla="*/ 25 h 35"/>
                      <a:gd name="T8" fmla="*/ 42 w 128"/>
                      <a:gd name="T9" fmla="*/ 35 h 35"/>
                    </a:gdLst>
                    <a:ahLst/>
                    <a:cxnLst>
                      <a:cxn ang="0">
                        <a:pos x="T0" y="T1"/>
                      </a:cxn>
                      <a:cxn ang="0">
                        <a:pos x="T2" y="T3"/>
                      </a:cxn>
                      <a:cxn ang="0">
                        <a:pos x="T4" y="T5"/>
                      </a:cxn>
                      <a:cxn ang="0">
                        <a:pos x="T6" y="T7"/>
                      </a:cxn>
                      <a:cxn ang="0">
                        <a:pos x="T8" y="T9"/>
                      </a:cxn>
                    </a:cxnLst>
                    <a:rect l="0" t="0" r="r" b="b"/>
                    <a:pathLst>
                      <a:path w="128" h="35">
                        <a:moveTo>
                          <a:pt x="42" y="35"/>
                        </a:moveTo>
                        <a:cubicBezTo>
                          <a:pt x="28" y="26"/>
                          <a:pt x="14" y="18"/>
                          <a:pt x="0" y="9"/>
                        </a:cubicBezTo>
                        <a:cubicBezTo>
                          <a:pt x="27" y="6"/>
                          <a:pt x="54" y="3"/>
                          <a:pt x="81" y="0"/>
                        </a:cubicBezTo>
                        <a:cubicBezTo>
                          <a:pt x="96" y="8"/>
                          <a:pt x="112" y="17"/>
                          <a:pt x="128" y="25"/>
                        </a:cubicBezTo>
                        <a:cubicBezTo>
                          <a:pt x="99" y="28"/>
                          <a:pt x="71" y="32"/>
                          <a:pt x="42" y="35"/>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2" name="Freeform 88"/>
                  <p:cNvSpPr/>
                  <p:nvPr/>
                </p:nvSpPr>
                <p:spPr bwMode="auto">
                  <a:xfrm>
                    <a:off x="6335377" y="3252658"/>
                    <a:ext cx="327202" cy="834628"/>
                  </a:xfrm>
                  <a:custGeom>
                    <a:avLst/>
                    <a:gdLst>
                      <a:gd name="T0" fmla="*/ 86 w 87"/>
                      <a:gd name="T1" fmla="*/ 0 h 222"/>
                      <a:gd name="T2" fmla="*/ 87 w 87"/>
                      <a:gd name="T3" fmla="*/ 206 h 222"/>
                      <a:gd name="T4" fmla="*/ 2 w 87"/>
                      <a:gd name="T5" fmla="*/ 222 h 222"/>
                      <a:gd name="T6" fmla="*/ 0 w 87"/>
                      <a:gd name="T7" fmla="*/ 10 h 222"/>
                      <a:gd name="T8" fmla="*/ 86 w 87"/>
                      <a:gd name="T9" fmla="*/ 0 h 222"/>
                    </a:gdLst>
                    <a:ahLst/>
                    <a:cxnLst>
                      <a:cxn ang="0">
                        <a:pos x="T0" y="T1"/>
                      </a:cxn>
                      <a:cxn ang="0">
                        <a:pos x="T2" y="T3"/>
                      </a:cxn>
                      <a:cxn ang="0">
                        <a:pos x="T4" y="T5"/>
                      </a:cxn>
                      <a:cxn ang="0">
                        <a:pos x="T6" y="T7"/>
                      </a:cxn>
                      <a:cxn ang="0">
                        <a:pos x="T8" y="T9"/>
                      </a:cxn>
                    </a:cxnLst>
                    <a:rect l="0" t="0" r="r" b="b"/>
                    <a:pathLst>
                      <a:path w="87" h="222">
                        <a:moveTo>
                          <a:pt x="86" y="0"/>
                        </a:moveTo>
                        <a:cubicBezTo>
                          <a:pt x="87" y="69"/>
                          <a:pt x="87" y="137"/>
                          <a:pt x="87" y="206"/>
                        </a:cubicBezTo>
                        <a:cubicBezTo>
                          <a:pt x="59" y="211"/>
                          <a:pt x="30" y="217"/>
                          <a:pt x="2" y="222"/>
                        </a:cubicBezTo>
                        <a:cubicBezTo>
                          <a:pt x="3" y="151"/>
                          <a:pt x="2" y="81"/>
                          <a:pt x="0" y="10"/>
                        </a:cubicBezTo>
                        <a:cubicBezTo>
                          <a:pt x="29" y="7"/>
                          <a:pt x="57" y="3"/>
                          <a:pt x="86" y="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3" name="Freeform 89"/>
                  <p:cNvSpPr/>
                  <p:nvPr/>
                </p:nvSpPr>
                <p:spPr bwMode="auto">
                  <a:xfrm>
                    <a:off x="5825983" y="3643019"/>
                    <a:ext cx="135715" cy="514904"/>
                  </a:xfrm>
                  <a:custGeom>
                    <a:avLst/>
                    <a:gdLst>
                      <a:gd name="T0" fmla="*/ 36 w 36"/>
                      <a:gd name="T1" fmla="*/ 137 h 137"/>
                      <a:gd name="T2" fmla="*/ 1 w 36"/>
                      <a:gd name="T3" fmla="*/ 95 h 137"/>
                      <a:gd name="T4" fmla="*/ 0 w 36"/>
                      <a:gd name="T5" fmla="*/ 0 h 137"/>
                      <a:gd name="T6" fmla="*/ 35 w 36"/>
                      <a:gd name="T7" fmla="*/ 36 h 137"/>
                      <a:gd name="T8" fmla="*/ 36 w 36"/>
                      <a:gd name="T9" fmla="*/ 137 h 137"/>
                    </a:gdLst>
                    <a:ahLst/>
                    <a:cxnLst>
                      <a:cxn ang="0">
                        <a:pos x="T0" y="T1"/>
                      </a:cxn>
                      <a:cxn ang="0">
                        <a:pos x="T2" y="T3"/>
                      </a:cxn>
                      <a:cxn ang="0">
                        <a:pos x="T4" y="T5"/>
                      </a:cxn>
                      <a:cxn ang="0">
                        <a:pos x="T6" y="T7"/>
                      </a:cxn>
                      <a:cxn ang="0">
                        <a:pos x="T8" y="T9"/>
                      </a:cxn>
                    </a:cxnLst>
                    <a:rect l="0" t="0" r="r" b="b"/>
                    <a:pathLst>
                      <a:path w="36" h="137">
                        <a:moveTo>
                          <a:pt x="36" y="137"/>
                        </a:moveTo>
                        <a:cubicBezTo>
                          <a:pt x="24" y="123"/>
                          <a:pt x="13" y="109"/>
                          <a:pt x="1" y="95"/>
                        </a:cubicBezTo>
                        <a:cubicBezTo>
                          <a:pt x="1" y="63"/>
                          <a:pt x="1" y="32"/>
                          <a:pt x="0" y="0"/>
                        </a:cubicBezTo>
                        <a:cubicBezTo>
                          <a:pt x="12" y="12"/>
                          <a:pt x="24" y="24"/>
                          <a:pt x="35" y="36"/>
                        </a:cubicBezTo>
                        <a:cubicBezTo>
                          <a:pt x="36" y="70"/>
                          <a:pt x="36" y="103"/>
                          <a:pt x="36" y="137"/>
                        </a:cubicBezTo>
                        <a:close/>
                      </a:path>
                    </a:pathLst>
                  </a:custGeom>
                  <a:gradFill flip="none" rotWithShape="1">
                    <a:gsLst>
                      <a:gs pos="79000">
                        <a:srgbClr val="008CD5"/>
                      </a:gs>
                      <a:gs pos="9000">
                        <a:srgbClr val="00B0F0"/>
                      </a:gs>
                    </a:gsLst>
                    <a:lin ang="16200000" scaled="1"/>
                    <a:tileRect/>
                  </a:gra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4" name="Freeform 90"/>
                  <p:cNvSpPr/>
                  <p:nvPr/>
                </p:nvSpPr>
                <p:spPr bwMode="auto">
                  <a:xfrm>
                    <a:off x="5825983" y="3598406"/>
                    <a:ext cx="472212" cy="180309"/>
                  </a:xfrm>
                  <a:custGeom>
                    <a:avLst/>
                    <a:gdLst>
                      <a:gd name="T0" fmla="*/ 35 w 126"/>
                      <a:gd name="T1" fmla="*/ 48 h 48"/>
                      <a:gd name="T2" fmla="*/ 0 w 126"/>
                      <a:gd name="T3" fmla="*/ 12 h 48"/>
                      <a:gd name="T4" fmla="*/ 85 w 126"/>
                      <a:gd name="T5" fmla="*/ 0 h 48"/>
                      <a:gd name="T6" fmla="*/ 126 w 126"/>
                      <a:gd name="T7" fmla="*/ 34 h 48"/>
                      <a:gd name="T8" fmla="*/ 35 w 126"/>
                      <a:gd name="T9" fmla="*/ 48 h 48"/>
                    </a:gdLst>
                    <a:ahLst/>
                    <a:cxnLst>
                      <a:cxn ang="0">
                        <a:pos x="T0" y="T1"/>
                      </a:cxn>
                      <a:cxn ang="0">
                        <a:pos x="T2" y="T3"/>
                      </a:cxn>
                      <a:cxn ang="0">
                        <a:pos x="T4" y="T5"/>
                      </a:cxn>
                      <a:cxn ang="0">
                        <a:pos x="T6" y="T7"/>
                      </a:cxn>
                      <a:cxn ang="0">
                        <a:pos x="T8" y="T9"/>
                      </a:cxn>
                    </a:cxnLst>
                    <a:rect l="0" t="0" r="r" b="b"/>
                    <a:pathLst>
                      <a:path w="126" h="48">
                        <a:moveTo>
                          <a:pt x="35" y="48"/>
                        </a:moveTo>
                        <a:cubicBezTo>
                          <a:pt x="24" y="36"/>
                          <a:pt x="12" y="24"/>
                          <a:pt x="0" y="12"/>
                        </a:cubicBezTo>
                        <a:cubicBezTo>
                          <a:pt x="28" y="8"/>
                          <a:pt x="57" y="4"/>
                          <a:pt x="85" y="0"/>
                        </a:cubicBezTo>
                        <a:cubicBezTo>
                          <a:pt x="99" y="11"/>
                          <a:pt x="112" y="23"/>
                          <a:pt x="126" y="34"/>
                        </a:cubicBezTo>
                        <a:cubicBezTo>
                          <a:pt x="96" y="39"/>
                          <a:pt x="66" y="43"/>
                          <a:pt x="35" y="48"/>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5" name="Freeform 91"/>
                  <p:cNvSpPr/>
                  <p:nvPr/>
                </p:nvSpPr>
                <p:spPr bwMode="auto">
                  <a:xfrm>
                    <a:off x="5957980" y="3726667"/>
                    <a:ext cx="340215" cy="431256"/>
                  </a:xfrm>
                  <a:custGeom>
                    <a:avLst/>
                    <a:gdLst>
                      <a:gd name="T0" fmla="*/ 91 w 91"/>
                      <a:gd name="T1" fmla="*/ 0 h 115"/>
                      <a:gd name="T2" fmla="*/ 91 w 91"/>
                      <a:gd name="T3" fmla="*/ 98 h 115"/>
                      <a:gd name="T4" fmla="*/ 1 w 91"/>
                      <a:gd name="T5" fmla="*/ 115 h 115"/>
                      <a:gd name="T6" fmla="*/ 0 w 91"/>
                      <a:gd name="T7" fmla="*/ 14 h 115"/>
                      <a:gd name="T8" fmla="*/ 91 w 91"/>
                      <a:gd name="T9" fmla="*/ 0 h 115"/>
                    </a:gdLst>
                    <a:ahLst/>
                    <a:cxnLst>
                      <a:cxn ang="0">
                        <a:pos x="T0" y="T1"/>
                      </a:cxn>
                      <a:cxn ang="0">
                        <a:pos x="T2" y="T3"/>
                      </a:cxn>
                      <a:cxn ang="0">
                        <a:pos x="T4" y="T5"/>
                      </a:cxn>
                      <a:cxn ang="0">
                        <a:pos x="T6" y="T7"/>
                      </a:cxn>
                      <a:cxn ang="0">
                        <a:pos x="T8" y="T9"/>
                      </a:cxn>
                    </a:cxnLst>
                    <a:rect l="0" t="0" r="r" b="b"/>
                    <a:pathLst>
                      <a:path w="91" h="115">
                        <a:moveTo>
                          <a:pt x="91" y="0"/>
                        </a:moveTo>
                        <a:cubicBezTo>
                          <a:pt x="91" y="33"/>
                          <a:pt x="91" y="65"/>
                          <a:pt x="91" y="98"/>
                        </a:cubicBezTo>
                        <a:cubicBezTo>
                          <a:pt x="61" y="104"/>
                          <a:pt x="31" y="109"/>
                          <a:pt x="1" y="115"/>
                        </a:cubicBezTo>
                        <a:cubicBezTo>
                          <a:pt x="1" y="81"/>
                          <a:pt x="1" y="48"/>
                          <a:pt x="0" y="14"/>
                        </a:cubicBezTo>
                        <a:cubicBezTo>
                          <a:pt x="31" y="9"/>
                          <a:pt x="61" y="5"/>
                          <a:pt x="91" y="0"/>
                        </a:cubicBezTo>
                        <a:close/>
                      </a:path>
                    </a:pathLst>
                  </a:custGeom>
                  <a:gradFill>
                    <a:gsLst>
                      <a:gs pos="27000">
                        <a:srgbClr val="00A0E4"/>
                      </a:gs>
                      <a:gs pos="65000">
                        <a:srgbClr val="00B0F0"/>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grpSp>
              <p:nvGrpSpPr>
                <p:cNvPr id="27727" name="组合 45"/>
                <p:cNvGrpSpPr/>
                <p:nvPr/>
              </p:nvGrpSpPr>
              <p:grpSpPr bwMode="auto">
                <a:xfrm>
                  <a:off x="5976938" y="2346325"/>
                  <a:ext cx="2216150" cy="1957388"/>
                  <a:chOff x="5976938" y="2346325"/>
                  <a:chExt cx="2216150" cy="1957388"/>
                </a:xfrm>
              </p:grpSpPr>
              <p:sp>
                <p:nvSpPr>
                  <p:cNvPr id="27778" name="Freeform 92"/>
                  <p:cNvSpPr/>
                  <p:nvPr/>
                </p:nvSpPr>
                <p:spPr bwMode="auto">
                  <a:xfrm>
                    <a:off x="7640638" y="2365375"/>
                    <a:ext cx="271463" cy="1619250"/>
                  </a:xfrm>
                  <a:custGeom>
                    <a:avLst/>
                    <a:gdLst>
                      <a:gd name="T0" fmla="*/ 2147483646 w 72"/>
                      <a:gd name="T1" fmla="*/ 2147483646 h 432"/>
                      <a:gd name="T2" fmla="*/ 2147483646 w 72"/>
                      <a:gd name="T3" fmla="*/ 2147483646 h 432"/>
                      <a:gd name="T4" fmla="*/ 2147483646 w 72"/>
                      <a:gd name="T5" fmla="*/ 0 h 432"/>
                      <a:gd name="T6" fmla="*/ 2147483646 w 72"/>
                      <a:gd name="T7" fmla="*/ 2147483646 h 432"/>
                      <a:gd name="T8" fmla="*/ 2147483646 w 72"/>
                      <a:gd name="T9" fmla="*/ 2147483646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2">
                        <a:moveTo>
                          <a:pt x="59" y="432"/>
                        </a:moveTo>
                        <a:cubicBezTo>
                          <a:pt x="39" y="421"/>
                          <a:pt x="20" y="411"/>
                          <a:pt x="1" y="400"/>
                        </a:cubicBezTo>
                        <a:cubicBezTo>
                          <a:pt x="0" y="266"/>
                          <a:pt x="4" y="133"/>
                          <a:pt x="11" y="0"/>
                        </a:cubicBezTo>
                        <a:cubicBezTo>
                          <a:pt x="31" y="5"/>
                          <a:pt x="51" y="10"/>
                          <a:pt x="72" y="14"/>
                        </a:cubicBezTo>
                        <a:cubicBezTo>
                          <a:pt x="62" y="154"/>
                          <a:pt x="58" y="293"/>
                          <a:pt x="59" y="432"/>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79" name="Freeform 93"/>
                  <p:cNvSpPr/>
                  <p:nvPr/>
                </p:nvSpPr>
                <p:spPr bwMode="auto">
                  <a:xfrm>
                    <a:off x="7681913" y="2346325"/>
                    <a:ext cx="511175" cy="71437"/>
                  </a:xfrm>
                  <a:custGeom>
                    <a:avLst/>
                    <a:gdLst>
                      <a:gd name="T0" fmla="*/ 2147483646 w 136"/>
                      <a:gd name="T1" fmla="*/ 2147483646 h 19"/>
                      <a:gd name="T2" fmla="*/ 0 w 136"/>
                      <a:gd name="T3" fmla="*/ 2147483646 h 19"/>
                      <a:gd name="T4" fmla="*/ 2147483646 w 136"/>
                      <a:gd name="T5" fmla="*/ 0 h 19"/>
                      <a:gd name="T6" fmla="*/ 2147483646 w 136"/>
                      <a:gd name="T7" fmla="*/ 2147483646 h 19"/>
                      <a:gd name="T8" fmla="*/ 2147483646 w 136"/>
                      <a:gd name="T9" fmla="*/ 2147483646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9">
                        <a:moveTo>
                          <a:pt x="61" y="19"/>
                        </a:moveTo>
                        <a:cubicBezTo>
                          <a:pt x="40" y="15"/>
                          <a:pt x="20" y="10"/>
                          <a:pt x="0" y="5"/>
                        </a:cubicBezTo>
                        <a:cubicBezTo>
                          <a:pt x="24" y="3"/>
                          <a:pt x="49" y="2"/>
                          <a:pt x="73" y="0"/>
                        </a:cubicBezTo>
                        <a:cubicBezTo>
                          <a:pt x="94" y="5"/>
                          <a:pt x="115" y="9"/>
                          <a:pt x="136" y="14"/>
                        </a:cubicBezTo>
                        <a:cubicBezTo>
                          <a:pt x="111" y="16"/>
                          <a:pt x="86" y="18"/>
                          <a:pt x="61" y="19"/>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0" name="Freeform 94"/>
                  <p:cNvSpPr/>
                  <p:nvPr/>
                </p:nvSpPr>
                <p:spPr bwMode="auto">
                  <a:xfrm>
                    <a:off x="7858125" y="2398713"/>
                    <a:ext cx="334963" cy="1585912"/>
                  </a:xfrm>
                  <a:custGeom>
                    <a:avLst/>
                    <a:gdLst>
                      <a:gd name="T0" fmla="*/ 2147483646 w 89"/>
                      <a:gd name="T1" fmla="*/ 0 h 423"/>
                      <a:gd name="T2" fmla="*/ 2147483646 w 89"/>
                      <a:gd name="T3" fmla="*/ 2147483646 h 423"/>
                      <a:gd name="T4" fmla="*/ 2147483646 w 89"/>
                      <a:gd name="T5" fmla="*/ 2147483646 h 423"/>
                      <a:gd name="T6" fmla="*/ 2147483646 w 89"/>
                      <a:gd name="T7" fmla="*/ 2147483646 h 423"/>
                      <a:gd name="T8" fmla="*/ 2147483646 w 89"/>
                      <a:gd name="T9" fmla="*/ 0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423">
                        <a:moveTo>
                          <a:pt x="89" y="0"/>
                        </a:moveTo>
                        <a:cubicBezTo>
                          <a:pt x="76" y="136"/>
                          <a:pt x="70" y="274"/>
                          <a:pt x="71" y="410"/>
                        </a:cubicBezTo>
                        <a:cubicBezTo>
                          <a:pt x="48" y="415"/>
                          <a:pt x="24" y="419"/>
                          <a:pt x="1" y="423"/>
                        </a:cubicBezTo>
                        <a:cubicBezTo>
                          <a:pt x="0" y="284"/>
                          <a:pt x="4" y="145"/>
                          <a:pt x="14" y="5"/>
                        </a:cubicBezTo>
                        <a:cubicBezTo>
                          <a:pt x="39" y="4"/>
                          <a:pt x="64" y="2"/>
                          <a:pt x="89"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1" name="Freeform 95"/>
                  <p:cNvSpPr/>
                  <p:nvPr/>
                </p:nvSpPr>
                <p:spPr bwMode="auto">
                  <a:xfrm>
                    <a:off x="7340600" y="2682875"/>
                    <a:ext cx="225425" cy="1362075"/>
                  </a:xfrm>
                  <a:custGeom>
                    <a:avLst/>
                    <a:gdLst>
                      <a:gd name="T0" fmla="*/ 2147483646 w 60"/>
                      <a:gd name="T1" fmla="*/ 2147483646 h 363"/>
                      <a:gd name="T2" fmla="*/ 0 w 60"/>
                      <a:gd name="T3" fmla="*/ 2147483646 h 363"/>
                      <a:gd name="T4" fmla="*/ 2147483646 w 60"/>
                      <a:gd name="T5" fmla="*/ 0 h 363"/>
                      <a:gd name="T6" fmla="*/ 2147483646 w 60"/>
                      <a:gd name="T7" fmla="*/ 2147483646 h 363"/>
                      <a:gd name="T8" fmla="*/ 2147483646 w 60"/>
                      <a:gd name="T9" fmla="*/ 2147483646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363">
                        <a:moveTo>
                          <a:pt x="55" y="363"/>
                        </a:moveTo>
                        <a:cubicBezTo>
                          <a:pt x="37" y="351"/>
                          <a:pt x="18" y="340"/>
                          <a:pt x="0" y="329"/>
                        </a:cubicBezTo>
                        <a:cubicBezTo>
                          <a:pt x="0" y="219"/>
                          <a:pt x="1" y="110"/>
                          <a:pt x="3" y="0"/>
                        </a:cubicBezTo>
                        <a:cubicBezTo>
                          <a:pt x="22" y="6"/>
                          <a:pt x="41" y="13"/>
                          <a:pt x="60" y="19"/>
                        </a:cubicBezTo>
                        <a:cubicBezTo>
                          <a:pt x="56" y="134"/>
                          <a:pt x="54" y="248"/>
                          <a:pt x="55" y="363"/>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2" name="Freeform 96"/>
                  <p:cNvSpPr/>
                  <p:nvPr/>
                </p:nvSpPr>
                <p:spPr bwMode="auto">
                  <a:xfrm>
                    <a:off x="7353300" y="2657475"/>
                    <a:ext cx="498475" cy="96837"/>
                  </a:xfrm>
                  <a:custGeom>
                    <a:avLst/>
                    <a:gdLst>
                      <a:gd name="T0" fmla="*/ 2147483646 w 133"/>
                      <a:gd name="T1" fmla="*/ 2147483646 h 26"/>
                      <a:gd name="T2" fmla="*/ 0 w 133"/>
                      <a:gd name="T3" fmla="*/ 2147483646 h 26"/>
                      <a:gd name="T4" fmla="*/ 2147483646 w 133"/>
                      <a:gd name="T5" fmla="*/ 0 h 26"/>
                      <a:gd name="T6" fmla="*/ 2147483646 w 133"/>
                      <a:gd name="T7" fmla="*/ 2147483646 h 26"/>
                      <a:gd name="T8" fmla="*/ 2147483646 w 133"/>
                      <a:gd name="T9" fmla="*/ 214748364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26">
                        <a:moveTo>
                          <a:pt x="57" y="26"/>
                        </a:moveTo>
                        <a:cubicBezTo>
                          <a:pt x="38" y="20"/>
                          <a:pt x="19" y="13"/>
                          <a:pt x="0" y="7"/>
                        </a:cubicBezTo>
                        <a:cubicBezTo>
                          <a:pt x="25" y="5"/>
                          <a:pt x="49" y="3"/>
                          <a:pt x="74" y="0"/>
                        </a:cubicBezTo>
                        <a:cubicBezTo>
                          <a:pt x="94" y="6"/>
                          <a:pt x="113" y="13"/>
                          <a:pt x="133" y="19"/>
                        </a:cubicBezTo>
                        <a:cubicBezTo>
                          <a:pt x="108" y="21"/>
                          <a:pt x="82" y="24"/>
                          <a:pt x="57" y="26"/>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3" name="Freeform 97"/>
                  <p:cNvSpPr/>
                  <p:nvPr/>
                </p:nvSpPr>
                <p:spPr bwMode="auto">
                  <a:xfrm>
                    <a:off x="7543800" y="2728913"/>
                    <a:ext cx="307975" cy="1316037"/>
                  </a:xfrm>
                  <a:custGeom>
                    <a:avLst/>
                    <a:gdLst>
                      <a:gd name="T0" fmla="*/ 2147483646 w 82"/>
                      <a:gd name="T1" fmla="*/ 0 h 351"/>
                      <a:gd name="T2" fmla="*/ 2147483646 w 82"/>
                      <a:gd name="T3" fmla="*/ 2147483646 h 351"/>
                      <a:gd name="T4" fmla="*/ 2147483646 w 82"/>
                      <a:gd name="T5" fmla="*/ 2147483646 h 351"/>
                      <a:gd name="T6" fmla="*/ 2147483646 w 82"/>
                      <a:gd name="T7" fmla="*/ 2147483646 h 351"/>
                      <a:gd name="T8" fmla="*/ 2147483646 w 82"/>
                      <a:gd name="T9" fmla="*/ 0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351">
                        <a:moveTo>
                          <a:pt x="82" y="0"/>
                        </a:moveTo>
                        <a:cubicBezTo>
                          <a:pt x="76" y="112"/>
                          <a:pt x="74" y="225"/>
                          <a:pt x="75" y="337"/>
                        </a:cubicBezTo>
                        <a:cubicBezTo>
                          <a:pt x="50" y="342"/>
                          <a:pt x="26" y="346"/>
                          <a:pt x="1" y="351"/>
                        </a:cubicBezTo>
                        <a:cubicBezTo>
                          <a:pt x="0" y="236"/>
                          <a:pt x="2" y="122"/>
                          <a:pt x="6" y="7"/>
                        </a:cubicBezTo>
                        <a:cubicBezTo>
                          <a:pt x="31" y="5"/>
                          <a:pt x="57" y="2"/>
                          <a:pt x="82"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4" name="Freeform 98"/>
                  <p:cNvSpPr/>
                  <p:nvPr/>
                </p:nvSpPr>
                <p:spPr bwMode="auto">
                  <a:xfrm>
                    <a:off x="7023100" y="2982913"/>
                    <a:ext cx="198438" cy="1122362"/>
                  </a:xfrm>
                  <a:custGeom>
                    <a:avLst/>
                    <a:gdLst>
                      <a:gd name="T0" fmla="*/ 2147483646 w 53"/>
                      <a:gd name="T1" fmla="*/ 2147483646 h 299"/>
                      <a:gd name="T2" fmla="*/ 0 w 53"/>
                      <a:gd name="T3" fmla="*/ 2147483646 h 299"/>
                      <a:gd name="T4" fmla="*/ 0 w 53"/>
                      <a:gd name="T5" fmla="*/ 0 h 299"/>
                      <a:gd name="T6" fmla="*/ 2147483646 w 53"/>
                      <a:gd name="T7" fmla="*/ 2147483646 h 299"/>
                      <a:gd name="T8" fmla="*/ 2147483646 w 53"/>
                      <a:gd name="T9" fmla="*/ 2147483646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99">
                        <a:moveTo>
                          <a:pt x="52" y="299"/>
                        </a:moveTo>
                        <a:cubicBezTo>
                          <a:pt x="35" y="287"/>
                          <a:pt x="18" y="275"/>
                          <a:pt x="0" y="263"/>
                        </a:cubicBezTo>
                        <a:cubicBezTo>
                          <a:pt x="0" y="176"/>
                          <a:pt x="0" y="88"/>
                          <a:pt x="0" y="0"/>
                        </a:cubicBezTo>
                        <a:cubicBezTo>
                          <a:pt x="18" y="8"/>
                          <a:pt x="35" y="16"/>
                          <a:pt x="53" y="24"/>
                        </a:cubicBezTo>
                        <a:cubicBezTo>
                          <a:pt x="52" y="116"/>
                          <a:pt x="52" y="207"/>
                          <a:pt x="52" y="299"/>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5" name="Freeform 99"/>
                  <p:cNvSpPr/>
                  <p:nvPr/>
                </p:nvSpPr>
                <p:spPr bwMode="auto">
                  <a:xfrm>
                    <a:off x="7023100" y="2952750"/>
                    <a:ext cx="493713" cy="120650"/>
                  </a:xfrm>
                  <a:custGeom>
                    <a:avLst/>
                    <a:gdLst>
                      <a:gd name="T0" fmla="*/ 2147483646 w 132"/>
                      <a:gd name="T1" fmla="*/ 2147483646 h 32"/>
                      <a:gd name="T2" fmla="*/ 0 w 132"/>
                      <a:gd name="T3" fmla="*/ 2147483646 h 32"/>
                      <a:gd name="T4" fmla="*/ 2147483646 w 132"/>
                      <a:gd name="T5" fmla="*/ 0 h 32"/>
                      <a:gd name="T6" fmla="*/ 2147483646 w 132"/>
                      <a:gd name="T7" fmla="*/ 2147483646 h 32"/>
                      <a:gd name="T8" fmla="*/ 2147483646 w 132"/>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32">
                        <a:moveTo>
                          <a:pt x="53" y="32"/>
                        </a:moveTo>
                        <a:cubicBezTo>
                          <a:pt x="35" y="24"/>
                          <a:pt x="18" y="16"/>
                          <a:pt x="0" y="8"/>
                        </a:cubicBezTo>
                        <a:cubicBezTo>
                          <a:pt x="25" y="6"/>
                          <a:pt x="51" y="3"/>
                          <a:pt x="76" y="0"/>
                        </a:cubicBezTo>
                        <a:cubicBezTo>
                          <a:pt x="95" y="7"/>
                          <a:pt x="113" y="15"/>
                          <a:pt x="132" y="22"/>
                        </a:cubicBezTo>
                        <a:cubicBezTo>
                          <a:pt x="105" y="26"/>
                          <a:pt x="79" y="29"/>
                          <a:pt x="53" y="32"/>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6" name="Freeform 100"/>
                  <p:cNvSpPr/>
                  <p:nvPr/>
                </p:nvSpPr>
                <p:spPr bwMode="auto">
                  <a:xfrm>
                    <a:off x="7218363" y="3035300"/>
                    <a:ext cx="298450" cy="1069975"/>
                  </a:xfrm>
                  <a:custGeom>
                    <a:avLst/>
                    <a:gdLst>
                      <a:gd name="T0" fmla="*/ 2147483646 w 80"/>
                      <a:gd name="T1" fmla="*/ 0 h 285"/>
                      <a:gd name="T2" fmla="*/ 2147483646 w 80"/>
                      <a:gd name="T3" fmla="*/ 2147483646 h 285"/>
                      <a:gd name="T4" fmla="*/ 0 w 80"/>
                      <a:gd name="T5" fmla="*/ 2147483646 h 285"/>
                      <a:gd name="T6" fmla="*/ 2147483646 w 80"/>
                      <a:gd name="T7" fmla="*/ 2147483646 h 285"/>
                      <a:gd name="T8" fmla="*/ 2147483646 w 80"/>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85">
                        <a:moveTo>
                          <a:pt x="80" y="0"/>
                        </a:moveTo>
                        <a:cubicBezTo>
                          <a:pt x="78" y="91"/>
                          <a:pt x="77" y="181"/>
                          <a:pt x="78" y="271"/>
                        </a:cubicBezTo>
                        <a:cubicBezTo>
                          <a:pt x="52" y="276"/>
                          <a:pt x="26" y="280"/>
                          <a:pt x="0" y="285"/>
                        </a:cubicBezTo>
                        <a:cubicBezTo>
                          <a:pt x="0" y="193"/>
                          <a:pt x="0" y="102"/>
                          <a:pt x="1" y="10"/>
                        </a:cubicBezTo>
                        <a:cubicBezTo>
                          <a:pt x="27" y="7"/>
                          <a:pt x="53" y="4"/>
                          <a:pt x="80"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7" name="Freeform 101"/>
                  <p:cNvSpPr/>
                  <p:nvPr/>
                </p:nvSpPr>
                <p:spPr bwMode="auto">
                  <a:xfrm>
                    <a:off x="6688138" y="3332163"/>
                    <a:ext cx="184150" cy="836612"/>
                  </a:xfrm>
                  <a:custGeom>
                    <a:avLst/>
                    <a:gdLst>
                      <a:gd name="T0" fmla="*/ 2147483646 w 49"/>
                      <a:gd name="T1" fmla="*/ 2147483646 h 223"/>
                      <a:gd name="T2" fmla="*/ 2147483646 w 49"/>
                      <a:gd name="T3" fmla="*/ 2147483646 h 223"/>
                      <a:gd name="T4" fmla="*/ 0 w 49"/>
                      <a:gd name="T5" fmla="*/ 0 h 223"/>
                      <a:gd name="T6" fmla="*/ 2147483646 w 49"/>
                      <a:gd name="T7" fmla="*/ 2147483646 h 223"/>
                      <a:gd name="T8" fmla="*/ 2147483646 w 49"/>
                      <a:gd name="T9" fmla="*/ 2147483646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23">
                        <a:moveTo>
                          <a:pt x="49" y="223"/>
                        </a:moveTo>
                        <a:cubicBezTo>
                          <a:pt x="33" y="211"/>
                          <a:pt x="17" y="198"/>
                          <a:pt x="1" y="186"/>
                        </a:cubicBezTo>
                        <a:cubicBezTo>
                          <a:pt x="1" y="124"/>
                          <a:pt x="1" y="62"/>
                          <a:pt x="0" y="0"/>
                        </a:cubicBezTo>
                        <a:cubicBezTo>
                          <a:pt x="16" y="9"/>
                          <a:pt x="33" y="19"/>
                          <a:pt x="49" y="28"/>
                        </a:cubicBezTo>
                        <a:cubicBezTo>
                          <a:pt x="49" y="93"/>
                          <a:pt x="49" y="158"/>
                          <a:pt x="49" y="223"/>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8" name="Freeform 102"/>
                  <p:cNvSpPr/>
                  <p:nvPr/>
                </p:nvSpPr>
                <p:spPr bwMode="auto">
                  <a:xfrm>
                    <a:off x="6688138" y="3294063"/>
                    <a:ext cx="488950" cy="142875"/>
                  </a:xfrm>
                  <a:custGeom>
                    <a:avLst/>
                    <a:gdLst>
                      <a:gd name="T0" fmla="*/ 2147483646 w 130"/>
                      <a:gd name="T1" fmla="*/ 2147483646 h 38"/>
                      <a:gd name="T2" fmla="*/ 0 w 130"/>
                      <a:gd name="T3" fmla="*/ 2147483646 h 38"/>
                      <a:gd name="T4" fmla="*/ 2147483646 w 130"/>
                      <a:gd name="T5" fmla="*/ 0 h 38"/>
                      <a:gd name="T6" fmla="*/ 2147483646 w 130"/>
                      <a:gd name="T7" fmla="*/ 2147483646 h 38"/>
                      <a:gd name="T8" fmla="*/ 2147483646 w 130"/>
                      <a:gd name="T9" fmla="*/ 2147483646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8">
                        <a:moveTo>
                          <a:pt x="49" y="38"/>
                        </a:moveTo>
                        <a:cubicBezTo>
                          <a:pt x="33" y="29"/>
                          <a:pt x="16" y="19"/>
                          <a:pt x="0" y="10"/>
                        </a:cubicBezTo>
                        <a:cubicBezTo>
                          <a:pt x="26" y="7"/>
                          <a:pt x="52" y="3"/>
                          <a:pt x="78" y="0"/>
                        </a:cubicBezTo>
                        <a:cubicBezTo>
                          <a:pt x="96" y="9"/>
                          <a:pt x="113" y="18"/>
                          <a:pt x="130" y="27"/>
                        </a:cubicBezTo>
                        <a:cubicBezTo>
                          <a:pt x="103" y="31"/>
                          <a:pt x="76" y="35"/>
                          <a:pt x="49" y="3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9" name="Freeform 103"/>
                  <p:cNvSpPr/>
                  <p:nvPr/>
                </p:nvSpPr>
                <p:spPr bwMode="auto">
                  <a:xfrm>
                    <a:off x="6872288" y="3395663"/>
                    <a:ext cx="304800" cy="773112"/>
                  </a:xfrm>
                  <a:custGeom>
                    <a:avLst/>
                    <a:gdLst>
                      <a:gd name="T0" fmla="*/ 2147483646 w 81"/>
                      <a:gd name="T1" fmla="*/ 0 h 206"/>
                      <a:gd name="T2" fmla="*/ 2147483646 w 81"/>
                      <a:gd name="T3" fmla="*/ 2147483646 h 206"/>
                      <a:gd name="T4" fmla="*/ 0 w 81"/>
                      <a:gd name="T5" fmla="*/ 2147483646 h 206"/>
                      <a:gd name="T6" fmla="*/ 0 w 81"/>
                      <a:gd name="T7" fmla="*/ 2147483646 h 206"/>
                      <a:gd name="T8" fmla="*/ 2147483646 w 81"/>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06">
                        <a:moveTo>
                          <a:pt x="81" y="0"/>
                        </a:moveTo>
                        <a:cubicBezTo>
                          <a:pt x="81" y="64"/>
                          <a:pt x="81" y="127"/>
                          <a:pt x="81" y="191"/>
                        </a:cubicBezTo>
                        <a:cubicBezTo>
                          <a:pt x="54" y="196"/>
                          <a:pt x="27" y="201"/>
                          <a:pt x="0" y="206"/>
                        </a:cubicBezTo>
                        <a:cubicBezTo>
                          <a:pt x="0" y="141"/>
                          <a:pt x="0" y="76"/>
                          <a:pt x="0" y="11"/>
                        </a:cubicBezTo>
                        <a:cubicBezTo>
                          <a:pt x="27" y="8"/>
                          <a:pt x="54" y="4"/>
                          <a:pt x="81"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0" name="Freeform 104"/>
                  <p:cNvSpPr/>
                  <p:nvPr/>
                </p:nvSpPr>
                <p:spPr bwMode="auto">
                  <a:xfrm>
                    <a:off x="6343650" y="3725863"/>
                    <a:ext cx="168275" cy="509587"/>
                  </a:xfrm>
                  <a:custGeom>
                    <a:avLst/>
                    <a:gdLst>
                      <a:gd name="T0" fmla="*/ 2147483646 w 45"/>
                      <a:gd name="T1" fmla="*/ 2147483646 h 136"/>
                      <a:gd name="T2" fmla="*/ 0 w 45"/>
                      <a:gd name="T3" fmla="*/ 2147483646 h 136"/>
                      <a:gd name="T4" fmla="*/ 0 w 45"/>
                      <a:gd name="T5" fmla="*/ 0 h 136"/>
                      <a:gd name="T6" fmla="*/ 2147483646 w 45"/>
                      <a:gd name="T7" fmla="*/ 2147483646 h 136"/>
                      <a:gd name="T8" fmla="*/ 2147483646 w 45"/>
                      <a:gd name="T9" fmla="*/ 2147483646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36">
                        <a:moveTo>
                          <a:pt x="44" y="136"/>
                        </a:moveTo>
                        <a:cubicBezTo>
                          <a:pt x="29" y="123"/>
                          <a:pt x="15" y="110"/>
                          <a:pt x="0" y="97"/>
                        </a:cubicBezTo>
                        <a:cubicBezTo>
                          <a:pt x="0" y="65"/>
                          <a:pt x="0" y="32"/>
                          <a:pt x="0" y="0"/>
                        </a:cubicBezTo>
                        <a:cubicBezTo>
                          <a:pt x="15" y="12"/>
                          <a:pt x="30" y="23"/>
                          <a:pt x="44" y="34"/>
                        </a:cubicBezTo>
                        <a:cubicBezTo>
                          <a:pt x="45" y="68"/>
                          <a:pt x="44" y="102"/>
                          <a:pt x="44" y="136"/>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1" name="Freeform 105"/>
                  <p:cNvSpPr/>
                  <p:nvPr/>
                </p:nvSpPr>
                <p:spPr bwMode="auto">
                  <a:xfrm>
                    <a:off x="6343650" y="3681413"/>
                    <a:ext cx="487363" cy="171450"/>
                  </a:xfrm>
                  <a:custGeom>
                    <a:avLst/>
                    <a:gdLst>
                      <a:gd name="T0" fmla="*/ 2147483646 w 130"/>
                      <a:gd name="T1" fmla="*/ 2147483646 h 46"/>
                      <a:gd name="T2" fmla="*/ 0 w 130"/>
                      <a:gd name="T3" fmla="*/ 2147483646 h 46"/>
                      <a:gd name="T4" fmla="*/ 2147483646 w 130"/>
                      <a:gd name="T5" fmla="*/ 0 h 46"/>
                      <a:gd name="T6" fmla="*/ 2147483646 w 130"/>
                      <a:gd name="T7" fmla="*/ 2147483646 h 46"/>
                      <a:gd name="T8" fmla="*/ 2147483646 w 130"/>
                      <a:gd name="T9" fmla="*/ 21474836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6">
                        <a:moveTo>
                          <a:pt x="44" y="46"/>
                        </a:moveTo>
                        <a:cubicBezTo>
                          <a:pt x="30" y="35"/>
                          <a:pt x="15" y="24"/>
                          <a:pt x="0" y="12"/>
                        </a:cubicBezTo>
                        <a:cubicBezTo>
                          <a:pt x="27" y="8"/>
                          <a:pt x="54" y="4"/>
                          <a:pt x="82" y="0"/>
                        </a:cubicBezTo>
                        <a:cubicBezTo>
                          <a:pt x="98" y="11"/>
                          <a:pt x="113" y="22"/>
                          <a:pt x="130" y="33"/>
                        </a:cubicBezTo>
                        <a:cubicBezTo>
                          <a:pt x="101" y="37"/>
                          <a:pt x="73" y="42"/>
                          <a:pt x="44" y="46"/>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2" name="Freeform 106"/>
                  <p:cNvSpPr/>
                  <p:nvPr/>
                </p:nvSpPr>
                <p:spPr bwMode="auto">
                  <a:xfrm>
                    <a:off x="6508750" y="3805238"/>
                    <a:ext cx="322263" cy="430212"/>
                  </a:xfrm>
                  <a:custGeom>
                    <a:avLst/>
                    <a:gdLst>
                      <a:gd name="T0" fmla="*/ 2147483646 w 86"/>
                      <a:gd name="T1" fmla="*/ 0 h 115"/>
                      <a:gd name="T2" fmla="*/ 2147483646 w 86"/>
                      <a:gd name="T3" fmla="*/ 2147483646 h 115"/>
                      <a:gd name="T4" fmla="*/ 0 w 86"/>
                      <a:gd name="T5" fmla="*/ 2147483646 h 115"/>
                      <a:gd name="T6" fmla="*/ 0 w 86"/>
                      <a:gd name="T7" fmla="*/ 2147483646 h 115"/>
                      <a:gd name="T8" fmla="*/ 2147483646 w 86"/>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15">
                        <a:moveTo>
                          <a:pt x="86" y="0"/>
                        </a:moveTo>
                        <a:cubicBezTo>
                          <a:pt x="86" y="33"/>
                          <a:pt x="86" y="66"/>
                          <a:pt x="86" y="99"/>
                        </a:cubicBezTo>
                        <a:cubicBezTo>
                          <a:pt x="57" y="104"/>
                          <a:pt x="29" y="110"/>
                          <a:pt x="0" y="115"/>
                        </a:cubicBezTo>
                        <a:cubicBezTo>
                          <a:pt x="0" y="81"/>
                          <a:pt x="1" y="47"/>
                          <a:pt x="0" y="13"/>
                        </a:cubicBezTo>
                        <a:cubicBezTo>
                          <a:pt x="29" y="9"/>
                          <a:pt x="57" y="4"/>
                          <a:pt x="86"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3" name="Freeform 107"/>
                  <p:cNvSpPr/>
                  <p:nvPr/>
                </p:nvSpPr>
                <p:spPr bwMode="auto">
                  <a:xfrm>
                    <a:off x="5976938" y="3976688"/>
                    <a:ext cx="149225" cy="327025"/>
                  </a:xfrm>
                  <a:custGeom>
                    <a:avLst/>
                    <a:gdLst>
                      <a:gd name="T0" fmla="*/ 2147483646 w 40"/>
                      <a:gd name="T1" fmla="*/ 2147483646 h 87"/>
                      <a:gd name="T2" fmla="*/ 0 w 40"/>
                      <a:gd name="T3" fmla="*/ 2147483646 h 87"/>
                      <a:gd name="T4" fmla="*/ 2147483646 w 40"/>
                      <a:gd name="T5" fmla="*/ 0 h 87"/>
                      <a:gd name="T6" fmla="*/ 2147483646 w 40"/>
                      <a:gd name="T7" fmla="*/ 2147483646 h 87"/>
                      <a:gd name="T8" fmla="*/ 2147483646 w 40"/>
                      <a:gd name="T9" fmla="*/ 214748364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7">
                        <a:moveTo>
                          <a:pt x="40" y="87"/>
                        </a:moveTo>
                        <a:cubicBezTo>
                          <a:pt x="27" y="74"/>
                          <a:pt x="14" y="60"/>
                          <a:pt x="0" y="47"/>
                        </a:cubicBezTo>
                        <a:cubicBezTo>
                          <a:pt x="1" y="31"/>
                          <a:pt x="1" y="16"/>
                          <a:pt x="1" y="0"/>
                        </a:cubicBezTo>
                        <a:cubicBezTo>
                          <a:pt x="14" y="13"/>
                          <a:pt x="27" y="26"/>
                          <a:pt x="40" y="39"/>
                        </a:cubicBezTo>
                        <a:cubicBezTo>
                          <a:pt x="40" y="55"/>
                          <a:pt x="40" y="71"/>
                          <a:pt x="40" y="87"/>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4" name="Freeform 108"/>
                  <p:cNvSpPr/>
                  <p:nvPr/>
                </p:nvSpPr>
                <p:spPr bwMode="auto">
                  <a:xfrm>
                    <a:off x="5980113" y="3929063"/>
                    <a:ext cx="484188" cy="195262"/>
                  </a:xfrm>
                  <a:custGeom>
                    <a:avLst/>
                    <a:gdLst>
                      <a:gd name="T0" fmla="*/ 2147483646 w 129"/>
                      <a:gd name="T1" fmla="*/ 2147483646 h 52"/>
                      <a:gd name="T2" fmla="*/ 0 w 129"/>
                      <a:gd name="T3" fmla="*/ 2147483646 h 52"/>
                      <a:gd name="T4" fmla="*/ 2147483646 w 129"/>
                      <a:gd name="T5" fmla="*/ 0 h 52"/>
                      <a:gd name="T6" fmla="*/ 2147483646 w 129"/>
                      <a:gd name="T7" fmla="*/ 2147483646 h 52"/>
                      <a:gd name="T8" fmla="*/ 2147483646 w 129"/>
                      <a:gd name="T9" fmla="*/ 2147483646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2">
                        <a:moveTo>
                          <a:pt x="39" y="52"/>
                        </a:moveTo>
                        <a:cubicBezTo>
                          <a:pt x="26" y="39"/>
                          <a:pt x="13" y="26"/>
                          <a:pt x="0" y="13"/>
                        </a:cubicBezTo>
                        <a:cubicBezTo>
                          <a:pt x="28" y="9"/>
                          <a:pt x="57" y="4"/>
                          <a:pt x="85" y="0"/>
                        </a:cubicBezTo>
                        <a:cubicBezTo>
                          <a:pt x="100" y="12"/>
                          <a:pt x="115" y="24"/>
                          <a:pt x="129" y="36"/>
                        </a:cubicBezTo>
                        <a:cubicBezTo>
                          <a:pt x="99" y="42"/>
                          <a:pt x="69" y="47"/>
                          <a:pt x="39" y="52"/>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5" name="Freeform 109"/>
                  <p:cNvSpPr/>
                  <p:nvPr/>
                </p:nvSpPr>
                <p:spPr bwMode="auto">
                  <a:xfrm>
                    <a:off x="6126163" y="4064000"/>
                    <a:ext cx="338138" cy="239712"/>
                  </a:xfrm>
                  <a:custGeom>
                    <a:avLst/>
                    <a:gdLst>
                      <a:gd name="T0" fmla="*/ 2147483646 w 90"/>
                      <a:gd name="T1" fmla="*/ 0 h 64"/>
                      <a:gd name="T2" fmla="*/ 2147483646 w 90"/>
                      <a:gd name="T3" fmla="*/ 2147483646 h 64"/>
                      <a:gd name="T4" fmla="*/ 0 w 90"/>
                      <a:gd name="T5" fmla="*/ 2147483646 h 64"/>
                      <a:gd name="T6" fmla="*/ 0 w 90"/>
                      <a:gd name="T7" fmla="*/ 2147483646 h 64"/>
                      <a:gd name="T8" fmla="*/ 2147483646 w 90"/>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64">
                        <a:moveTo>
                          <a:pt x="90" y="0"/>
                        </a:moveTo>
                        <a:cubicBezTo>
                          <a:pt x="90" y="16"/>
                          <a:pt x="90" y="32"/>
                          <a:pt x="90" y="48"/>
                        </a:cubicBezTo>
                        <a:cubicBezTo>
                          <a:pt x="60" y="53"/>
                          <a:pt x="30" y="59"/>
                          <a:pt x="0" y="64"/>
                        </a:cubicBezTo>
                        <a:cubicBezTo>
                          <a:pt x="0" y="48"/>
                          <a:pt x="0" y="32"/>
                          <a:pt x="0" y="16"/>
                        </a:cubicBezTo>
                        <a:cubicBezTo>
                          <a:pt x="30" y="11"/>
                          <a:pt x="60" y="6"/>
                          <a:pt x="90"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grpSp>
            <p:grpSp>
              <p:nvGrpSpPr>
                <p:cNvPr id="27728" name="组合 46"/>
                <p:cNvGrpSpPr/>
                <p:nvPr/>
              </p:nvGrpSpPr>
              <p:grpSpPr bwMode="auto">
                <a:xfrm>
                  <a:off x="6107113" y="1404938"/>
                  <a:ext cx="2003425" cy="2381249"/>
                  <a:chOff x="6107113" y="1404938"/>
                  <a:chExt cx="2003425" cy="2381249"/>
                </a:xfrm>
              </p:grpSpPr>
              <p:sp>
                <p:nvSpPr>
                  <p:cNvPr id="78" name="Freeform 110"/>
                  <p:cNvSpPr/>
                  <p:nvPr/>
                </p:nvSpPr>
                <p:spPr bwMode="auto">
                  <a:xfrm>
                    <a:off x="7779901" y="1873383"/>
                    <a:ext cx="105968" cy="198898"/>
                  </a:xfrm>
                  <a:custGeom>
                    <a:avLst/>
                    <a:gdLst>
                      <a:gd name="T0" fmla="*/ 28 w 28"/>
                      <a:gd name="T1" fmla="*/ 52 h 53"/>
                      <a:gd name="T2" fmla="*/ 20 w 28"/>
                      <a:gd name="T3" fmla="*/ 53 h 53"/>
                      <a:gd name="T4" fmla="*/ 0 w 28"/>
                      <a:gd name="T5" fmla="*/ 1 h 53"/>
                      <a:gd name="T6" fmla="*/ 9 w 28"/>
                      <a:gd name="T7" fmla="*/ 0 h 53"/>
                      <a:gd name="T8" fmla="*/ 28 w 28"/>
                      <a:gd name="T9" fmla="*/ 52 h 53"/>
                    </a:gdLst>
                    <a:ahLst/>
                    <a:cxnLst>
                      <a:cxn ang="0">
                        <a:pos x="T0" y="T1"/>
                      </a:cxn>
                      <a:cxn ang="0">
                        <a:pos x="T2" y="T3"/>
                      </a:cxn>
                      <a:cxn ang="0">
                        <a:pos x="T4" y="T5"/>
                      </a:cxn>
                      <a:cxn ang="0">
                        <a:pos x="T6" y="T7"/>
                      </a:cxn>
                      <a:cxn ang="0">
                        <a:pos x="T8" y="T9"/>
                      </a:cxn>
                    </a:cxnLst>
                    <a:rect l="0" t="0" r="r" b="b"/>
                    <a:pathLst>
                      <a:path w="28" h="53">
                        <a:moveTo>
                          <a:pt x="28" y="52"/>
                        </a:moveTo>
                        <a:cubicBezTo>
                          <a:pt x="25" y="53"/>
                          <a:pt x="22" y="53"/>
                          <a:pt x="20" y="53"/>
                        </a:cubicBezTo>
                        <a:cubicBezTo>
                          <a:pt x="13" y="36"/>
                          <a:pt x="7" y="19"/>
                          <a:pt x="0" y="1"/>
                        </a:cubicBezTo>
                        <a:cubicBezTo>
                          <a:pt x="3" y="1"/>
                          <a:pt x="6" y="1"/>
                          <a:pt x="9" y="0"/>
                        </a:cubicBezTo>
                        <a:cubicBezTo>
                          <a:pt x="15" y="18"/>
                          <a:pt x="22" y="35"/>
                          <a:pt x="28" y="52"/>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9" name="Freeform 111"/>
                  <p:cNvSpPr/>
                  <p:nvPr/>
                </p:nvSpPr>
                <p:spPr bwMode="auto">
                  <a:xfrm>
                    <a:off x="7614440" y="1442127"/>
                    <a:ext cx="113406" cy="210051"/>
                  </a:xfrm>
                  <a:custGeom>
                    <a:avLst/>
                    <a:gdLst>
                      <a:gd name="T0" fmla="*/ 30 w 30"/>
                      <a:gd name="T1" fmla="*/ 55 h 56"/>
                      <a:gd name="T2" fmla="*/ 22 w 30"/>
                      <a:gd name="T3" fmla="*/ 56 h 56"/>
                      <a:gd name="T4" fmla="*/ 0 w 30"/>
                      <a:gd name="T5" fmla="*/ 1 h 56"/>
                      <a:gd name="T6" fmla="*/ 9 w 30"/>
                      <a:gd name="T7" fmla="*/ 0 h 56"/>
                      <a:gd name="T8" fmla="*/ 30 w 30"/>
                      <a:gd name="T9" fmla="*/ 55 h 56"/>
                    </a:gdLst>
                    <a:ahLst/>
                    <a:cxnLst>
                      <a:cxn ang="0">
                        <a:pos x="T0" y="T1"/>
                      </a:cxn>
                      <a:cxn ang="0">
                        <a:pos x="T2" y="T3"/>
                      </a:cxn>
                      <a:cxn ang="0">
                        <a:pos x="T4" y="T5"/>
                      </a:cxn>
                      <a:cxn ang="0">
                        <a:pos x="T6" y="T7"/>
                      </a:cxn>
                      <a:cxn ang="0">
                        <a:pos x="T8" y="T9"/>
                      </a:cxn>
                    </a:cxnLst>
                    <a:rect l="0" t="0" r="r" b="b"/>
                    <a:pathLst>
                      <a:path w="30" h="56">
                        <a:moveTo>
                          <a:pt x="30" y="55"/>
                        </a:moveTo>
                        <a:cubicBezTo>
                          <a:pt x="27" y="55"/>
                          <a:pt x="25" y="56"/>
                          <a:pt x="22" y="56"/>
                        </a:cubicBezTo>
                        <a:cubicBezTo>
                          <a:pt x="15" y="38"/>
                          <a:pt x="8" y="19"/>
                          <a:pt x="0" y="1"/>
                        </a:cubicBezTo>
                        <a:cubicBezTo>
                          <a:pt x="3" y="1"/>
                          <a:pt x="6" y="0"/>
                          <a:pt x="9" y="0"/>
                        </a:cubicBezTo>
                        <a:cubicBezTo>
                          <a:pt x="17" y="18"/>
                          <a:pt x="24" y="37"/>
                          <a:pt x="30" y="55"/>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0" name="Freeform 112"/>
                  <p:cNvSpPr/>
                  <p:nvPr/>
                </p:nvSpPr>
                <p:spPr bwMode="auto">
                  <a:xfrm>
                    <a:off x="6106709" y="1648460"/>
                    <a:ext cx="1621137" cy="1897898"/>
                  </a:xfrm>
                  <a:custGeom>
                    <a:avLst/>
                    <a:gdLst>
                      <a:gd name="T0" fmla="*/ 8 w 432"/>
                      <a:gd name="T1" fmla="*/ 506 h 506"/>
                      <a:gd name="T2" fmla="*/ 0 w 432"/>
                      <a:gd name="T3" fmla="*/ 506 h 506"/>
                      <a:gd name="T4" fmla="*/ 424 w 432"/>
                      <a:gd name="T5" fmla="*/ 1 h 506"/>
                      <a:gd name="T6" fmla="*/ 432 w 432"/>
                      <a:gd name="T7" fmla="*/ 0 h 506"/>
                      <a:gd name="T8" fmla="*/ 8 w 432"/>
                      <a:gd name="T9" fmla="*/ 506 h 506"/>
                    </a:gdLst>
                    <a:ahLst/>
                    <a:cxnLst>
                      <a:cxn ang="0">
                        <a:pos x="T0" y="T1"/>
                      </a:cxn>
                      <a:cxn ang="0">
                        <a:pos x="T2" y="T3"/>
                      </a:cxn>
                      <a:cxn ang="0">
                        <a:pos x="T4" y="T5"/>
                      </a:cxn>
                      <a:cxn ang="0">
                        <a:pos x="T6" y="T7"/>
                      </a:cxn>
                      <a:cxn ang="0">
                        <a:pos x="T8" y="T9"/>
                      </a:cxn>
                    </a:cxnLst>
                    <a:rect l="0" t="0" r="r" b="b"/>
                    <a:pathLst>
                      <a:path w="432" h="506">
                        <a:moveTo>
                          <a:pt x="8" y="506"/>
                        </a:moveTo>
                        <a:cubicBezTo>
                          <a:pt x="5" y="506"/>
                          <a:pt x="2" y="506"/>
                          <a:pt x="0" y="506"/>
                        </a:cubicBezTo>
                        <a:cubicBezTo>
                          <a:pt x="138" y="337"/>
                          <a:pt x="266" y="169"/>
                          <a:pt x="424" y="1"/>
                        </a:cubicBezTo>
                        <a:cubicBezTo>
                          <a:pt x="427" y="1"/>
                          <a:pt x="429" y="0"/>
                          <a:pt x="432" y="0"/>
                        </a:cubicBezTo>
                        <a:cubicBezTo>
                          <a:pt x="274" y="168"/>
                          <a:pt x="146" y="337"/>
                          <a:pt x="8" y="506"/>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1" name="Freeform 113"/>
                  <p:cNvSpPr/>
                  <p:nvPr/>
                </p:nvSpPr>
                <p:spPr bwMode="auto">
                  <a:xfrm>
                    <a:off x="6106709" y="3546358"/>
                    <a:ext cx="135714" cy="239793"/>
                  </a:xfrm>
                  <a:custGeom>
                    <a:avLst/>
                    <a:gdLst>
                      <a:gd name="T0" fmla="*/ 36 w 36"/>
                      <a:gd name="T1" fmla="*/ 63 h 64"/>
                      <a:gd name="T2" fmla="*/ 28 w 36"/>
                      <a:gd name="T3" fmla="*/ 64 h 64"/>
                      <a:gd name="T4" fmla="*/ 0 w 36"/>
                      <a:gd name="T5" fmla="*/ 0 h 64"/>
                      <a:gd name="T6" fmla="*/ 8 w 36"/>
                      <a:gd name="T7" fmla="*/ 0 h 64"/>
                      <a:gd name="T8" fmla="*/ 36 w 36"/>
                      <a:gd name="T9" fmla="*/ 63 h 64"/>
                    </a:gdLst>
                    <a:ahLst/>
                    <a:cxnLst>
                      <a:cxn ang="0">
                        <a:pos x="T0" y="T1"/>
                      </a:cxn>
                      <a:cxn ang="0">
                        <a:pos x="T2" y="T3"/>
                      </a:cxn>
                      <a:cxn ang="0">
                        <a:pos x="T4" y="T5"/>
                      </a:cxn>
                      <a:cxn ang="0">
                        <a:pos x="T6" y="T7"/>
                      </a:cxn>
                      <a:cxn ang="0">
                        <a:pos x="T8" y="T9"/>
                      </a:cxn>
                    </a:cxnLst>
                    <a:rect l="0" t="0" r="r" b="b"/>
                    <a:pathLst>
                      <a:path w="36" h="64">
                        <a:moveTo>
                          <a:pt x="36" y="63"/>
                        </a:moveTo>
                        <a:cubicBezTo>
                          <a:pt x="33" y="63"/>
                          <a:pt x="30" y="63"/>
                          <a:pt x="28" y="64"/>
                        </a:cubicBezTo>
                        <a:cubicBezTo>
                          <a:pt x="18" y="42"/>
                          <a:pt x="9" y="21"/>
                          <a:pt x="0" y="0"/>
                        </a:cubicBezTo>
                        <a:cubicBezTo>
                          <a:pt x="2" y="0"/>
                          <a:pt x="5" y="0"/>
                          <a:pt x="8" y="0"/>
                        </a:cubicBezTo>
                        <a:cubicBezTo>
                          <a:pt x="17" y="21"/>
                          <a:pt x="26" y="42"/>
                          <a:pt x="36" y="63"/>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2" name="Freeform 114"/>
                  <p:cNvSpPr/>
                  <p:nvPr/>
                </p:nvSpPr>
                <p:spPr bwMode="auto">
                  <a:xfrm>
                    <a:off x="6136455" y="1404950"/>
                    <a:ext cx="1974367" cy="2377483"/>
                  </a:xfrm>
                  <a:custGeom>
                    <a:avLst/>
                    <a:gdLst>
                      <a:gd name="T0" fmla="*/ 403 w 526"/>
                      <a:gd name="T1" fmla="*/ 10 h 634"/>
                      <a:gd name="T2" fmla="*/ 526 w 526"/>
                      <a:gd name="T3" fmla="*/ 0 h 634"/>
                      <a:gd name="T4" fmla="*/ 466 w 526"/>
                      <a:gd name="T5" fmla="*/ 177 h 634"/>
                      <a:gd name="T6" fmla="*/ 447 w 526"/>
                      <a:gd name="T7" fmla="*/ 125 h 634"/>
                      <a:gd name="T8" fmla="*/ 28 w 526"/>
                      <a:gd name="T9" fmla="*/ 634 h 634"/>
                      <a:gd name="T10" fmla="*/ 0 w 526"/>
                      <a:gd name="T11" fmla="*/ 571 h 634"/>
                      <a:gd name="T12" fmla="*/ 424 w 526"/>
                      <a:gd name="T13" fmla="*/ 65 h 634"/>
                      <a:gd name="T14" fmla="*/ 403 w 526"/>
                      <a:gd name="T15" fmla="*/ 10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634">
                        <a:moveTo>
                          <a:pt x="403" y="10"/>
                        </a:moveTo>
                        <a:cubicBezTo>
                          <a:pt x="444" y="7"/>
                          <a:pt x="485" y="3"/>
                          <a:pt x="526" y="0"/>
                        </a:cubicBezTo>
                        <a:cubicBezTo>
                          <a:pt x="504" y="59"/>
                          <a:pt x="484" y="118"/>
                          <a:pt x="466" y="177"/>
                        </a:cubicBezTo>
                        <a:cubicBezTo>
                          <a:pt x="460" y="160"/>
                          <a:pt x="453" y="143"/>
                          <a:pt x="447" y="125"/>
                        </a:cubicBezTo>
                        <a:cubicBezTo>
                          <a:pt x="293" y="294"/>
                          <a:pt x="167" y="465"/>
                          <a:pt x="28" y="634"/>
                        </a:cubicBezTo>
                        <a:cubicBezTo>
                          <a:pt x="18" y="613"/>
                          <a:pt x="9" y="592"/>
                          <a:pt x="0" y="571"/>
                        </a:cubicBezTo>
                        <a:cubicBezTo>
                          <a:pt x="138" y="402"/>
                          <a:pt x="266" y="233"/>
                          <a:pt x="424" y="65"/>
                        </a:cubicBezTo>
                        <a:cubicBezTo>
                          <a:pt x="418" y="47"/>
                          <a:pt x="411" y="28"/>
                          <a:pt x="403" y="10"/>
                        </a:cubicBezTo>
                        <a:close/>
                      </a:path>
                    </a:pathLst>
                  </a:custGeom>
                  <a:gradFill flip="none" rotWithShape="1">
                    <a:gsLst>
                      <a:gs pos="100000">
                        <a:schemeClr val="bg1">
                          <a:lumMod val="75000"/>
                        </a:schemeClr>
                      </a:gs>
                      <a:gs pos="43000">
                        <a:schemeClr val="bg1">
                          <a:lumMod val="95000"/>
                        </a:scheme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27729" name="组合 47"/>
                <p:cNvGrpSpPr/>
                <p:nvPr/>
              </p:nvGrpSpPr>
              <p:grpSpPr bwMode="auto">
                <a:xfrm>
                  <a:off x="5580582" y="2985120"/>
                  <a:ext cx="2898775" cy="2146300"/>
                  <a:chOff x="1041400" y="2536825"/>
                  <a:chExt cx="2898775" cy="2146300"/>
                </a:xfrm>
              </p:grpSpPr>
              <p:sp>
                <p:nvSpPr>
                  <p:cNvPr id="49" name="Freeform 115"/>
                  <p:cNvSpPr/>
                  <p:nvPr/>
                </p:nvSpPr>
                <p:spPr bwMode="auto">
                  <a:xfrm>
                    <a:off x="3797300" y="3811588"/>
                    <a:ext cx="142875" cy="571500"/>
                  </a:xfrm>
                  <a:custGeom>
                    <a:avLst/>
                    <a:gdLst>
                      <a:gd name="T0" fmla="*/ 34 w 38"/>
                      <a:gd name="T1" fmla="*/ 51 h 152"/>
                      <a:gd name="T2" fmla="*/ 37 w 38"/>
                      <a:gd name="T3" fmla="*/ 20 h 152"/>
                      <a:gd name="T4" fmla="*/ 33 w 38"/>
                      <a:gd name="T5" fmla="*/ 17 h 152"/>
                      <a:gd name="T6" fmla="*/ 33 w 38"/>
                      <a:gd name="T7" fmla="*/ 17 h 152"/>
                      <a:gd name="T8" fmla="*/ 34 w 38"/>
                      <a:gd name="T9" fmla="*/ 14 h 152"/>
                      <a:gd name="T10" fmla="*/ 36 w 38"/>
                      <a:gd name="T11" fmla="*/ 3 h 152"/>
                      <a:gd name="T12" fmla="*/ 31 w 38"/>
                      <a:gd name="T13" fmla="*/ 1 h 152"/>
                      <a:gd name="T14" fmla="*/ 28 w 38"/>
                      <a:gd name="T15" fmla="*/ 2 h 152"/>
                      <a:gd name="T16" fmla="*/ 27 w 38"/>
                      <a:gd name="T17" fmla="*/ 2 h 152"/>
                      <a:gd name="T18" fmla="*/ 23 w 38"/>
                      <a:gd name="T19" fmla="*/ 1 h 152"/>
                      <a:gd name="T20" fmla="*/ 20 w 38"/>
                      <a:gd name="T21" fmla="*/ 0 h 152"/>
                      <a:gd name="T22" fmla="*/ 19 w 38"/>
                      <a:gd name="T23" fmla="*/ 2 h 152"/>
                      <a:gd name="T24" fmla="*/ 19 w 38"/>
                      <a:gd name="T25" fmla="*/ 15 h 152"/>
                      <a:gd name="T26" fmla="*/ 19 w 38"/>
                      <a:gd name="T27" fmla="*/ 15 h 152"/>
                      <a:gd name="T28" fmla="*/ 17 w 38"/>
                      <a:gd name="T29" fmla="*/ 15 h 152"/>
                      <a:gd name="T30" fmla="*/ 9 w 38"/>
                      <a:gd name="T31" fmla="*/ 17 h 152"/>
                      <a:gd name="T32" fmla="*/ 4 w 38"/>
                      <a:gd name="T33" fmla="*/ 56 h 152"/>
                      <a:gd name="T34" fmla="*/ 0 w 38"/>
                      <a:gd name="T35" fmla="*/ 151 h 152"/>
                      <a:gd name="T36" fmla="*/ 0 w 38"/>
                      <a:gd name="T37" fmla="*/ 152 h 152"/>
                      <a:gd name="T38" fmla="*/ 25 w 38"/>
                      <a:gd name="T39" fmla="*/ 152 h 152"/>
                      <a:gd name="T40" fmla="*/ 26 w 38"/>
                      <a:gd name="T41" fmla="*/ 97 h 152"/>
                      <a:gd name="T42" fmla="*/ 34 w 38"/>
                      <a:gd name="T4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52">
                        <a:moveTo>
                          <a:pt x="34" y="51"/>
                        </a:moveTo>
                        <a:cubicBezTo>
                          <a:pt x="34" y="33"/>
                          <a:pt x="37" y="22"/>
                          <a:pt x="37" y="20"/>
                        </a:cubicBezTo>
                        <a:cubicBezTo>
                          <a:pt x="38" y="17"/>
                          <a:pt x="33" y="17"/>
                          <a:pt x="33" y="17"/>
                        </a:cubicBezTo>
                        <a:cubicBezTo>
                          <a:pt x="33" y="17"/>
                          <a:pt x="33" y="17"/>
                          <a:pt x="33" y="17"/>
                        </a:cubicBezTo>
                        <a:cubicBezTo>
                          <a:pt x="33" y="17"/>
                          <a:pt x="33" y="17"/>
                          <a:pt x="34" y="14"/>
                        </a:cubicBezTo>
                        <a:cubicBezTo>
                          <a:pt x="37" y="9"/>
                          <a:pt x="37" y="5"/>
                          <a:pt x="36" y="3"/>
                        </a:cubicBezTo>
                        <a:cubicBezTo>
                          <a:pt x="35" y="2"/>
                          <a:pt x="34" y="1"/>
                          <a:pt x="31" y="1"/>
                        </a:cubicBezTo>
                        <a:cubicBezTo>
                          <a:pt x="30" y="1"/>
                          <a:pt x="29" y="2"/>
                          <a:pt x="28" y="2"/>
                        </a:cubicBezTo>
                        <a:cubicBezTo>
                          <a:pt x="27" y="2"/>
                          <a:pt x="27" y="2"/>
                          <a:pt x="27" y="2"/>
                        </a:cubicBezTo>
                        <a:cubicBezTo>
                          <a:pt x="25" y="2"/>
                          <a:pt x="24" y="2"/>
                          <a:pt x="23" y="1"/>
                        </a:cubicBezTo>
                        <a:cubicBezTo>
                          <a:pt x="22" y="1"/>
                          <a:pt x="21" y="0"/>
                          <a:pt x="20" y="0"/>
                        </a:cubicBezTo>
                        <a:cubicBezTo>
                          <a:pt x="19" y="0"/>
                          <a:pt x="19" y="0"/>
                          <a:pt x="19" y="2"/>
                        </a:cubicBezTo>
                        <a:cubicBezTo>
                          <a:pt x="19" y="6"/>
                          <a:pt x="20" y="15"/>
                          <a:pt x="19" y="15"/>
                        </a:cubicBezTo>
                        <a:cubicBezTo>
                          <a:pt x="19" y="15"/>
                          <a:pt x="19" y="15"/>
                          <a:pt x="19" y="15"/>
                        </a:cubicBezTo>
                        <a:cubicBezTo>
                          <a:pt x="18" y="15"/>
                          <a:pt x="18" y="15"/>
                          <a:pt x="17" y="15"/>
                        </a:cubicBezTo>
                        <a:cubicBezTo>
                          <a:pt x="14" y="15"/>
                          <a:pt x="9" y="16"/>
                          <a:pt x="9" y="17"/>
                        </a:cubicBezTo>
                        <a:cubicBezTo>
                          <a:pt x="9" y="19"/>
                          <a:pt x="5" y="46"/>
                          <a:pt x="4" y="56"/>
                        </a:cubicBezTo>
                        <a:cubicBezTo>
                          <a:pt x="3" y="65"/>
                          <a:pt x="2" y="142"/>
                          <a:pt x="0" y="151"/>
                        </a:cubicBezTo>
                        <a:cubicBezTo>
                          <a:pt x="0" y="151"/>
                          <a:pt x="0" y="152"/>
                          <a:pt x="0" y="152"/>
                        </a:cubicBezTo>
                        <a:cubicBezTo>
                          <a:pt x="25" y="152"/>
                          <a:pt x="25" y="152"/>
                          <a:pt x="25" y="152"/>
                        </a:cubicBezTo>
                        <a:cubicBezTo>
                          <a:pt x="25" y="151"/>
                          <a:pt x="25" y="99"/>
                          <a:pt x="26" y="97"/>
                        </a:cubicBezTo>
                        <a:cubicBezTo>
                          <a:pt x="29" y="80"/>
                          <a:pt x="33" y="69"/>
                          <a:pt x="34" y="5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50" name="Freeform 116"/>
                  <p:cNvSpPr/>
                  <p:nvPr/>
                </p:nvSpPr>
                <p:spPr bwMode="auto">
                  <a:xfrm>
                    <a:off x="3549650" y="3811588"/>
                    <a:ext cx="123825" cy="571500"/>
                  </a:xfrm>
                  <a:custGeom>
                    <a:avLst/>
                    <a:gdLst>
                      <a:gd name="T0" fmla="*/ 31 w 33"/>
                      <a:gd name="T1" fmla="*/ 89 h 152"/>
                      <a:gd name="T2" fmla="*/ 27 w 33"/>
                      <a:gd name="T3" fmla="*/ 56 h 152"/>
                      <a:gd name="T4" fmla="*/ 25 w 33"/>
                      <a:gd name="T5" fmla="*/ 19 h 152"/>
                      <a:gd name="T6" fmla="*/ 22 w 33"/>
                      <a:gd name="T7" fmla="*/ 17 h 152"/>
                      <a:gd name="T8" fmla="*/ 21 w 33"/>
                      <a:gd name="T9" fmla="*/ 17 h 152"/>
                      <a:gd name="T10" fmla="*/ 20 w 33"/>
                      <a:gd name="T11" fmla="*/ 17 h 152"/>
                      <a:gd name="T12" fmla="*/ 19 w 33"/>
                      <a:gd name="T13" fmla="*/ 13 h 152"/>
                      <a:gd name="T14" fmla="*/ 18 w 33"/>
                      <a:gd name="T15" fmla="*/ 1 h 152"/>
                      <a:gd name="T16" fmla="*/ 16 w 33"/>
                      <a:gd name="T17" fmla="*/ 0 h 152"/>
                      <a:gd name="T18" fmla="*/ 12 w 33"/>
                      <a:gd name="T19" fmla="*/ 1 h 152"/>
                      <a:gd name="T20" fmla="*/ 7 w 33"/>
                      <a:gd name="T21" fmla="*/ 3 h 152"/>
                      <a:gd name="T22" fmla="*/ 7 w 33"/>
                      <a:gd name="T23" fmla="*/ 3 h 152"/>
                      <a:gd name="T24" fmla="*/ 4 w 33"/>
                      <a:gd name="T25" fmla="*/ 3 h 152"/>
                      <a:gd name="T26" fmla="*/ 0 w 33"/>
                      <a:gd name="T27" fmla="*/ 5 h 152"/>
                      <a:gd name="T28" fmla="*/ 3 w 33"/>
                      <a:gd name="T29" fmla="*/ 15 h 152"/>
                      <a:gd name="T30" fmla="*/ 3 w 33"/>
                      <a:gd name="T31" fmla="*/ 22 h 152"/>
                      <a:gd name="T32" fmla="*/ 0 w 33"/>
                      <a:gd name="T33" fmla="*/ 22 h 152"/>
                      <a:gd name="T34" fmla="*/ 1 w 33"/>
                      <a:gd name="T35" fmla="*/ 50 h 152"/>
                      <a:gd name="T36" fmla="*/ 7 w 33"/>
                      <a:gd name="T37" fmla="*/ 152 h 152"/>
                      <a:gd name="T38" fmla="*/ 33 w 33"/>
                      <a:gd name="T39" fmla="*/ 152 h 152"/>
                      <a:gd name="T40" fmla="*/ 31 w 33"/>
                      <a:gd name="T41" fmla="*/ 8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52">
                        <a:moveTo>
                          <a:pt x="31" y="89"/>
                        </a:moveTo>
                        <a:cubicBezTo>
                          <a:pt x="31" y="89"/>
                          <a:pt x="27" y="69"/>
                          <a:pt x="27" y="56"/>
                        </a:cubicBezTo>
                        <a:cubicBezTo>
                          <a:pt x="27" y="42"/>
                          <a:pt x="25" y="22"/>
                          <a:pt x="25" y="19"/>
                        </a:cubicBezTo>
                        <a:cubicBezTo>
                          <a:pt x="25" y="17"/>
                          <a:pt x="23" y="17"/>
                          <a:pt x="22" y="17"/>
                        </a:cubicBezTo>
                        <a:cubicBezTo>
                          <a:pt x="22" y="17"/>
                          <a:pt x="21" y="17"/>
                          <a:pt x="21" y="17"/>
                        </a:cubicBezTo>
                        <a:cubicBezTo>
                          <a:pt x="20" y="17"/>
                          <a:pt x="20" y="17"/>
                          <a:pt x="20" y="17"/>
                        </a:cubicBezTo>
                        <a:cubicBezTo>
                          <a:pt x="19" y="17"/>
                          <a:pt x="19" y="13"/>
                          <a:pt x="19" y="13"/>
                        </a:cubicBezTo>
                        <a:cubicBezTo>
                          <a:pt x="19" y="13"/>
                          <a:pt x="19" y="3"/>
                          <a:pt x="18" y="1"/>
                        </a:cubicBezTo>
                        <a:cubicBezTo>
                          <a:pt x="18" y="0"/>
                          <a:pt x="17" y="0"/>
                          <a:pt x="16" y="0"/>
                        </a:cubicBezTo>
                        <a:cubicBezTo>
                          <a:pt x="15" y="0"/>
                          <a:pt x="14" y="0"/>
                          <a:pt x="12" y="1"/>
                        </a:cubicBezTo>
                        <a:cubicBezTo>
                          <a:pt x="11" y="2"/>
                          <a:pt x="9" y="3"/>
                          <a:pt x="7" y="3"/>
                        </a:cubicBezTo>
                        <a:cubicBezTo>
                          <a:pt x="7" y="3"/>
                          <a:pt x="7" y="3"/>
                          <a:pt x="7" y="3"/>
                        </a:cubicBezTo>
                        <a:cubicBezTo>
                          <a:pt x="6" y="3"/>
                          <a:pt x="5" y="3"/>
                          <a:pt x="4" y="3"/>
                        </a:cubicBezTo>
                        <a:cubicBezTo>
                          <a:pt x="1" y="3"/>
                          <a:pt x="0" y="3"/>
                          <a:pt x="0" y="5"/>
                        </a:cubicBezTo>
                        <a:cubicBezTo>
                          <a:pt x="0" y="8"/>
                          <a:pt x="1" y="11"/>
                          <a:pt x="3" y="15"/>
                        </a:cubicBezTo>
                        <a:cubicBezTo>
                          <a:pt x="5" y="19"/>
                          <a:pt x="4" y="22"/>
                          <a:pt x="3" y="22"/>
                        </a:cubicBezTo>
                        <a:cubicBezTo>
                          <a:pt x="2" y="22"/>
                          <a:pt x="0" y="22"/>
                          <a:pt x="0" y="22"/>
                        </a:cubicBezTo>
                        <a:cubicBezTo>
                          <a:pt x="0" y="22"/>
                          <a:pt x="0" y="36"/>
                          <a:pt x="1" y="50"/>
                        </a:cubicBezTo>
                        <a:cubicBezTo>
                          <a:pt x="3" y="63"/>
                          <a:pt x="6" y="143"/>
                          <a:pt x="7" y="152"/>
                        </a:cubicBezTo>
                        <a:cubicBezTo>
                          <a:pt x="33" y="152"/>
                          <a:pt x="33" y="152"/>
                          <a:pt x="33" y="152"/>
                        </a:cubicBezTo>
                        <a:cubicBezTo>
                          <a:pt x="32" y="146"/>
                          <a:pt x="32" y="91"/>
                          <a:pt x="31" y="89"/>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36" name="Freeform 117"/>
                  <p:cNvSpPr/>
                  <p:nvPr/>
                </p:nvSpPr>
                <p:spPr bwMode="auto">
                  <a:xfrm>
                    <a:off x="3549650" y="2536825"/>
                    <a:ext cx="390525" cy="1309687"/>
                  </a:xfrm>
                  <a:custGeom>
                    <a:avLst/>
                    <a:gdLst>
                      <a:gd name="T0" fmla="*/ 2147483646 w 104"/>
                      <a:gd name="T1" fmla="*/ 2147483646 h 349"/>
                      <a:gd name="T2" fmla="*/ 2147483646 w 104"/>
                      <a:gd name="T3" fmla="*/ 2147483646 h 349"/>
                      <a:gd name="T4" fmla="*/ 2147483646 w 104"/>
                      <a:gd name="T5" fmla="*/ 2147483646 h 349"/>
                      <a:gd name="T6" fmla="*/ 2147483646 w 104"/>
                      <a:gd name="T7" fmla="*/ 2147483646 h 349"/>
                      <a:gd name="T8" fmla="*/ 2147483646 w 104"/>
                      <a:gd name="T9" fmla="*/ 2147483646 h 349"/>
                      <a:gd name="T10" fmla="*/ 2147483646 w 104"/>
                      <a:gd name="T11" fmla="*/ 2147483646 h 349"/>
                      <a:gd name="T12" fmla="*/ 2147483646 w 104"/>
                      <a:gd name="T13" fmla="*/ 2147483646 h 349"/>
                      <a:gd name="T14" fmla="*/ 0 w 104"/>
                      <a:gd name="T15" fmla="*/ 2147483646 h 349"/>
                      <a:gd name="T16" fmla="*/ 2147483646 w 104"/>
                      <a:gd name="T17" fmla="*/ 2147483646 h 349"/>
                      <a:gd name="T18" fmla="*/ 2147483646 w 104"/>
                      <a:gd name="T19" fmla="*/ 2147483646 h 349"/>
                      <a:gd name="T20" fmla="*/ 2147483646 w 104"/>
                      <a:gd name="T21" fmla="*/ 2147483646 h 349"/>
                      <a:gd name="T22" fmla="*/ 2147483646 w 104"/>
                      <a:gd name="T23" fmla="*/ 2147483646 h 349"/>
                      <a:gd name="T24" fmla="*/ 2147483646 w 104"/>
                      <a:gd name="T25" fmla="*/ 2147483646 h 349"/>
                      <a:gd name="T26" fmla="*/ 2147483646 w 104"/>
                      <a:gd name="T27" fmla="*/ 2147483646 h 349"/>
                      <a:gd name="T28" fmla="*/ 2147483646 w 104"/>
                      <a:gd name="T29" fmla="*/ 2147483646 h 349"/>
                      <a:gd name="T30" fmla="*/ 2147483646 w 104"/>
                      <a:gd name="T31" fmla="*/ 2147483646 h 349"/>
                      <a:gd name="T32" fmla="*/ 2147483646 w 104"/>
                      <a:gd name="T33" fmla="*/ 2147483646 h 349"/>
                      <a:gd name="T34" fmla="*/ 2147483646 w 104"/>
                      <a:gd name="T35" fmla="*/ 2147483646 h 349"/>
                      <a:gd name="T36" fmla="*/ 2147483646 w 104"/>
                      <a:gd name="T37" fmla="*/ 2147483646 h 349"/>
                      <a:gd name="T38" fmla="*/ 2147483646 w 104"/>
                      <a:gd name="T39" fmla="*/ 2147483646 h 349"/>
                      <a:gd name="T40" fmla="*/ 2147483646 w 104"/>
                      <a:gd name="T41" fmla="*/ 2147483646 h 349"/>
                      <a:gd name="T42" fmla="*/ 2147483646 w 104"/>
                      <a:gd name="T43" fmla="*/ 2147483646 h 349"/>
                      <a:gd name="T44" fmla="*/ 2147483646 w 104"/>
                      <a:gd name="T45" fmla="*/ 2147483646 h 349"/>
                      <a:gd name="T46" fmla="*/ 2147483646 w 104"/>
                      <a:gd name="T47" fmla="*/ 2147483646 h 349"/>
                      <a:gd name="T48" fmla="*/ 2147483646 w 104"/>
                      <a:gd name="T49" fmla="*/ 2147483646 h 349"/>
                      <a:gd name="T50" fmla="*/ 2147483646 w 104"/>
                      <a:gd name="T51" fmla="*/ 2147483646 h 349"/>
                      <a:gd name="T52" fmla="*/ 2147483646 w 104"/>
                      <a:gd name="T53" fmla="*/ 2147483646 h 349"/>
                      <a:gd name="T54" fmla="*/ 2147483646 w 104"/>
                      <a:gd name="T55" fmla="*/ 2147483646 h 349"/>
                      <a:gd name="T56" fmla="*/ 2147483646 w 104"/>
                      <a:gd name="T57" fmla="*/ 2147483646 h 349"/>
                      <a:gd name="T58" fmla="*/ 2147483646 w 104"/>
                      <a:gd name="T59" fmla="*/ 2147483646 h 349"/>
                      <a:gd name="T60" fmla="*/ 2147483646 w 104"/>
                      <a:gd name="T61" fmla="*/ 2147483646 h 349"/>
                      <a:gd name="T62" fmla="*/ 2147483646 w 104"/>
                      <a:gd name="T63" fmla="*/ 2147483646 h 349"/>
                      <a:gd name="T64" fmla="*/ 2147483646 w 104"/>
                      <a:gd name="T65" fmla="*/ 2147483646 h 349"/>
                      <a:gd name="T66" fmla="*/ 2147483646 w 104"/>
                      <a:gd name="T67" fmla="*/ 2147483646 h 349"/>
                      <a:gd name="T68" fmla="*/ 2147483646 w 104"/>
                      <a:gd name="T69" fmla="*/ 2147483646 h 349"/>
                      <a:gd name="T70" fmla="*/ 2147483646 w 104"/>
                      <a:gd name="T71" fmla="*/ 2147483646 h 349"/>
                      <a:gd name="T72" fmla="*/ 2147483646 w 104"/>
                      <a:gd name="T73" fmla="*/ 2147483646 h 349"/>
                      <a:gd name="T74" fmla="*/ 2147483646 w 104"/>
                      <a:gd name="T75" fmla="*/ 2147483646 h 349"/>
                      <a:gd name="T76" fmla="*/ 2147483646 w 104"/>
                      <a:gd name="T77" fmla="*/ 2147483646 h 349"/>
                      <a:gd name="T78" fmla="*/ 2147483646 w 104"/>
                      <a:gd name="T79" fmla="*/ 2147483646 h 349"/>
                      <a:gd name="T80" fmla="*/ 2147483646 w 104"/>
                      <a:gd name="T81" fmla="*/ 2147483646 h 349"/>
                      <a:gd name="T82" fmla="*/ 2147483646 w 104"/>
                      <a:gd name="T83" fmla="*/ 2147483646 h 349"/>
                      <a:gd name="T84" fmla="*/ 2147483646 w 104"/>
                      <a:gd name="T85" fmla="*/ 2147483646 h 349"/>
                      <a:gd name="T86" fmla="*/ 2147483646 w 104"/>
                      <a:gd name="T87" fmla="*/ 2147483646 h 349"/>
                      <a:gd name="T88" fmla="*/ 2147483646 w 104"/>
                      <a:gd name="T89" fmla="*/ 2147483646 h 349"/>
                      <a:gd name="T90" fmla="*/ 2147483646 w 104"/>
                      <a:gd name="T91" fmla="*/ 2147483646 h 349"/>
                      <a:gd name="T92" fmla="*/ 2147483646 w 104"/>
                      <a:gd name="T93" fmla="*/ 2147483646 h 349"/>
                      <a:gd name="T94" fmla="*/ 2147483646 w 104"/>
                      <a:gd name="T95" fmla="*/ 2147483646 h 349"/>
                      <a:gd name="T96" fmla="*/ 2147483646 w 104"/>
                      <a:gd name="T97" fmla="*/ 2147483646 h 349"/>
                      <a:gd name="T98" fmla="*/ 2147483646 w 104"/>
                      <a:gd name="T99" fmla="*/ 2147483646 h 349"/>
                      <a:gd name="T100" fmla="*/ 2147483646 w 104"/>
                      <a:gd name="T101" fmla="*/ 2147483646 h 3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349">
                        <a:moveTo>
                          <a:pt x="31" y="261"/>
                        </a:moveTo>
                        <a:cubicBezTo>
                          <a:pt x="31" y="261"/>
                          <a:pt x="28" y="280"/>
                          <a:pt x="28" y="294"/>
                        </a:cubicBezTo>
                        <a:cubicBezTo>
                          <a:pt x="28" y="308"/>
                          <a:pt x="26" y="325"/>
                          <a:pt x="26" y="328"/>
                        </a:cubicBezTo>
                        <a:cubicBezTo>
                          <a:pt x="26" y="331"/>
                          <a:pt x="25" y="331"/>
                          <a:pt x="23" y="330"/>
                        </a:cubicBezTo>
                        <a:cubicBezTo>
                          <a:pt x="22" y="330"/>
                          <a:pt x="19" y="330"/>
                          <a:pt x="19" y="330"/>
                        </a:cubicBezTo>
                        <a:cubicBezTo>
                          <a:pt x="19" y="330"/>
                          <a:pt x="20" y="337"/>
                          <a:pt x="18" y="340"/>
                        </a:cubicBezTo>
                        <a:cubicBezTo>
                          <a:pt x="17" y="343"/>
                          <a:pt x="12" y="347"/>
                          <a:pt x="7" y="347"/>
                        </a:cubicBezTo>
                        <a:cubicBezTo>
                          <a:pt x="2" y="348"/>
                          <a:pt x="0" y="347"/>
                          <a:pt x="0" y="345"/>
                        </a:cubicBezTo>
                        <a:cubicBezTo>
                          <a:pt x="0" y="342"/>
                          <a:pt x="1" y="339"/>
                          <a:pt x="3" y="335"/>
                        </a:cubicBezTo>
                        <a:cubicBezTo>
                          <a:pt x="5" y="331"/>
                          <a:pt x="5" y="328"/>
                          <a:pt x="4" y="328"/>
                        </a:cubicBezTo>
                        <a:cubicBezTo>
                          <a:pt x="2" y="328"/>
                          <a:pt x="1" y="327"/>
                          <a:pt x="1" y="327"/>
                        </a:cubicBezTo>
                        <a:cubicBezTo>
                          <a:pt x="1" y="327"/>
                          <a:pt x="0" y="313"/>
                          <a:pt x="1" y="300"/>
                        </a:cubicBezTo>
                        <a:cubicBezTo>
                          <a:pt x="3" y="286"/>
                          <a:pt x="6" y="254"/>
                          <a:pt x="7" y="247"/>
                        </a:cubicBezTo>
                        <a:cubicBezTo>
                          <a:pt x="8" y="239"/>
                          <a:pt x="11" y="235"/>
                          <a:pt x="11" y="210"/>
                        </a:cubicBezTo>
                        <a:cubicBezTo>
                          <a:pt x="11" y="186"/>
                          <a:pt x="9" y="182"/>
                          <a:pt x="11" y="169"/>
                        </a:cubicBezTo>
                        <a:cubicBezTo>
                          <a:pt x="13" y="156"/>
                          <a:pt x="16" y="149"/>
                          <a:pt x="17" y="142"/>
                        </a:cubicBezTo>
                        <a:cubicBezTo>
                          <a:pt x="19" y="136"/>
                          <a:pt x="20" y="124"/>
                          <a:pt x="19" y="123"/>
                        </a:cubicBezTo>
                        <a:cubicBezTo>
                          <a:pt x="18" y="123"/>
                          <a:pt x="9" y="126"/>
                          <a:pt x="9" y="121"/>
                        </a:cubicBezTo>
                        <a:cubicBezTo>
                          <a:pt x="8" y="116"/>
                          <a:pt x="6" y="102"/>
                          <a:pt x="8" y="93"/>
                        </a:cubicBezTo>
                        <a:cubicBezTo>
                          <a:pt x="10" y="83"/>
                          <a:pt x="12" y="71"/>
                          <a:pt x="12" y="68"/>
                        </a:cubicBezTo>
                        <a:cubicBezTo>
                          <a:pt x="13" y="66"/>
                          <a:pt x="15" y="62"/>
                          <a:pt x="19" y="61"/>
                        </a:cubicBezTo>
                        <a:cubicBezTo>
                          <a:pt x="22" y="59"/>
                          <a:pt x="30" y="60"/>
                          <a:pt x="30" y="56"/>
                        </a:cubicBezTo>
                        <a:cubicBezTo>
                          <a:pt x="30" y="53"/>
                          <a:pt x="30" y="46"/>
                          <a:pt x="32" y="31"/>
                        </a:cubicBezTo>
                        <a:cubicBezTo>
                          <a:pt x="34" y="16"/>
                          <a:pt x="35" y="11"/>
                          <a:pt x="39" y="6"/>
                        </a:cubicBezTo>
                        <a:cubicBezTo>
                          <a:pt x="44" y="2"/>
                          <a:pt x="52" y="0"/>
                          <a:pt x="57" y="3"/>
                        </a:cubicBezTo>
                        <a:cubicBezTo>
                          <a:pt x="63" y="6"/>
                          <a:pt x="70" y="11"/>
                          <a:pt x="71" y="30"/>
                        </a:cubicBezTo>
                        <a:cubicBezTo>
                          <a:pt x="73" y="48"/>
                          <a:pt x="73" y="54"/>
                          <a:pt x="75" y="57"/>
                        </a:cubicBezTo>
                        <a:cubicBezTo>
                          <a:pt x="77" y="59"/>
                          <a:pt x="76" y="59"/>
                          <a:pt x="79" y="59"/>
                        </a:cubicBezTo>
                        <a:cubicBezTo>
                          <a:pt x="82" y="60"/>
                          <a:pt x="91" y="58"/>
                          <a:pt x="91" y="68"/>
                        </a:cubicBezTo>
                        <a:cubicBezTo>
                          <a:pt x="91" y="77"/>
                          <a:pt x="91" y="94"/>
                          <a:pt x="89" y="102"/>
                        </a:cubicBezTo>
                        <a:cubicBezTo>
                          <a:pt x="87" y="110"/>
                          <a:pt x="86" y="112"/>
                          <a:pt x="81" y="115"/>
                        </a:cubicBezTo>
                        <a:cubicBezTo>
                          <a:pt x="77" y="118"/>
                          <a:pt x="73" y="118"/>
                          <a:pt x="74" y="121"/>
                        </a:cubicBezTo>
                        <a:cubicBezTo>
                          <a:pt x="76" y="125"/>
                          <a:pt x="77" y="140"/>
                          <a:pt x="81" y="154"/>
                        </a:cubicBezTo>
                        <a:cubicBezTo>
                          <a:pt x="85" y="168"/>
                          <a:pt x="87" y="170"/>
                          <a:pt x="88" y="201"/>
                        </a:cubicBezTo>
                        <a:cubicBezTo>
                          <a:pt x="89" y="232"/>
                          <a:pt x="89" y="236"/>
                          <a:pt x="92" y="253"/>
                        </a:cubicBezTo>
                        <a:cubicBezTo>
                          <a:pt x="95" y="270"/>
                          <a:pt x="100" y="281"/>
                          <a:pt x="100" y="299"/>
                        </a:cubicBezTo>
                        <a:cubicBezTo>
                          <a:pt x="101" y="317"/>
                          <a:pt x="102" y="323"/>
                          <a:pt x="103" y="326"/>
                        </a:cubicBezTo>
                        <a:cubicBezTo>
                          <a:pt x="104" y="328"/>
                          <a:pt x="99" y="328"/>
                          <a:pt x="99" y="328"/>
                        </a:cubicBezTo>
                        <a:cubicBezTo>
                          <a:pt x="99" y="328"/>
                          <a:pt x="99" y="332"/>
                          <a:pt x="101" y="336"/>
                        </a:cubicBezTo>
                        <a:cubicBezTo>
                          <a:pt x="103" y="340"/>
                          <a:pt x="103" y="345"/>
                          <a:pt x="102" y="346"/>
                        </a:cubicBezTo>
                        <a:cubicBezTo>
                          <a:pt x="102" y="348"/>
                          <a:pt x="98" y="349"/>
                          <a:pt x="94" y="348"/>
                        </a:cubicBezTo>
                        <a:cubicBezTo>
                          <a:pt x="90" y="347"/>
                          <a:pt x="85" y="344"/>
                          <a:pt x="85" y="339"/>
                        </a:cubicBezTo>
                        <a:cubicBezTo>
                          <a:pt x="85" y="335"/>
                          <a:pt x="86" y="330"/>
                          <a:pt x="85" y="330"/>
                        </a:cubicBezTo>
                        <a:cubicBezTo>
                          <a:pt x="83" y="330"/>
                          <a:pt x="75" y="330"/>
                          <a:pt x="75" y="329"/>
                        </a:cubicBezTo>
                        <a:cubicBezTo>
                          <a:pt x="75" y="327"/>
                          <a:pt x="72" y="303"/>
                          <a:pt x="71" y="294"/>
                        </a:cubicBezTo>
                        <a:cubicBezTo>
                          <a:pt x="70" y="285"/>
                          <a:pt x="69" y="258"/>
                          <a:pt x="66" y="249"/>
                        </a:cubicBezTo>
                        <a:cubicBezTo>
                          <a:pt x="64" y="240"/>
                          <a:pt x="65" y="230"/>
                          <a:pt x="61" y="213"/>
                        </a:cubicBezTo>
                        <a:cubicBezTo>
                          <a:pt x="57" y="197"/>
                          <a:pt x="51" y="181"/>
                          <a:pt x="49" y="179"/>
                        </a:cubicBezTo>
                        <a:cubicBezTo>
                          <a:pt x="47" y="177"/>
                          <a:pt x="46" y="182"/>
                          <a:pt x="45" y="189"/>
                        </a:cubicBezTo>
                        <a:cubicBezTo>
                          <a:pt x="43" y="195"/>
                          <a:pt x="38" y="216"/>
                          <a:pt x="36" y="230"/>
                        </a:cubicBezTo>
                        <a:cubicBezTo>
                          <a:pt x="34" y="244"/>
                          <a:pt x="32" y="257"/>
                          <a:pt x="31" y="2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7" name="Freeform 118"/>
                  <p:cNvSpPr/>
                  <p:nvPr/>
                </p:nvSpPr>
                <p:spPr bwMode="auto">
                  <a:xfrm>
                    <a:off x="3651250" y="2935288"/>
                    <a:ext cx="60325" cy="71437"/>
                  </a:xfrm>
                  <a:custGeom>
                    <a:avLst/>
                    <a:gdLst>
                      <a:gd name="T0" fmla="*/ 2147483646 w 16"/>
                      <a:gd name="T1" fmla="*/ 2147483646 h 19"/>
                      <a:gd name="T2" fmla="*/ 2147483646 w 16"/>
                      <a:gd name="T3" fmla="*/ 2147483646 h 19"/>
                      <a:gd name="T4" fmla="*/ 2147483646 w 16"/>
                      <a:gd name="T5" fmla="*/ 2147483646 h 19"/>
                      <a:gd name="T6" fmla="*/ 2147483646 w 16"/>
                      <a:gd name="T7" fmla="*/ 2147483646 h 19"/>
                      <a:gd name="T8" fmla="*/ 2147483646 w 16"/>
                      <a:gd name="T9" fmla="*/ 0 h 19"/>
                      <a:gd name="T10" fmla="*/ 2147483646 w 16"/>
                      <a:gd name="T11" fmla="*/ 2147483646 h 19"/>
                      <a:gd name="T12" fmla="*/ 2147483646 w 16"/>
                      <a:gd name="T13" fmla="*/ 2147483646 h 19"/>
                      <a:gd name="T14" fmla="*/ 2147483646 w 16"/>
                      <a:gd name="T15" fmla="*/ 2147483646 h 19"/>
                      <a:gd name="T16" fmla="*/ 2147483646 w 16"/>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9">
                        <a:moveTo>
                          <a:pt x="13" y="18"/>
                        </a:moveTo>
                        <a:cubicBezTo>
                          <a:pt x="13" y="18"/>
                          <a:pt x="16" y="16"/>
                          <a:pt x="16" y="13"/>
                        </a:cubicBezTo>
                        <a:cubicBezTo>
                          <a:pt x="16" y="11"/>
                          <a:pt x="15" y="9"/>
                          <a:pt x="15" y="7"/>
                        </a:cubicBezTo>
                        <a:cubicBezTo>
                          <a:pt x="15" y="5"/>
                          <a:pt x="15" y="3"/>
                          <a:pt x="13" y="3"/>
                        </a:cubicBezTo>
                        <a:cubicBezTo>
                          <a:pt x="12" y="3"/>
                          <a:pt x="7" y="0"/>
                          <a:pt x="5" y="0"/>
                        </a:cubicBezTo>
                        <a:cubicBezTo>
                          <a:pt x="3" y="0"/>
                          <a:pt x="3" y="7"/>
                          <a:pt x="1" y="9"/>
                        </a:cubicBezTo>
                        <a:cubicBezTo>
                          <a:pt x="0" y="12"/>
                          <a:pt x="0" y="17"/>
                          <a:pt x="1" y="18"/>
                        </a:cubicBezTo>
                        <a:cubicBezTo>
                          <a:pt x="2" y="18"/>
                          <a:pt x="7" y="16"/>
                          <a:pt x="8" y="17"/>
                        </a:cubicBezTo>
                        <a:cubicBezTo>
                          <a:pt x="10" y="18"/>
                          <a:pt x="12" y="19"/>
                          <a:pt x="13" y="18"/>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27738" name="Freeform 119"/>
                  <p:cNvSpPr/>
                  <p:nvPr/>
                </p:nvSpPr>
                <p:spPr bwMode="auto">
                  <a:xfrm>
                    <a:off x="3749675" y="2905125"/>
                    <a:ext cx="58738" cy="74612"/>
                  </a:xfrm>
                  <a:custGeom>
                    <a:avLst/>
                    <a:gdLst>
                      <a:gd name="T0" fmla="*/ 2147483646 w 16"/>
                      <a:gd name="T1" fmla="*/ 2147483646 h 20"/>
                      <a:gd name="T2" fmla="*/ 2147483646 w 16"/>
                      <a:gd name="T3" fmla="*/ 2147483646 h 20"/>
                      <a:gd name="T4" fmla="*/ 2147483646 w 16"/>
                      <a:gd name="T5" fmla="*/ 2147483646 h 20"/>
                      <a:gd name="T6" fmla="*/ 2147483646 w 16"/>
                      <a:gd name="T7" fmla="*/ 2147483646 h 20"/>
                      <a:gd name="T8" fmla="*/ 0 w 16"/>
                      <a:gd name="T9" fmla="*/ 2147483646 h 20"/>
                      <a:gd name="T10" fmla="*/ 2147483646 w 16"/>
                      <a:gd name="T11" fmla="*/ 2147483646 h 20"/>
                      <a:gd name="T12" fmla="*/ 2147483646 w 16"/>
                      <a:gd name="T13" fmla="*/ 2147483646 h 20"/>
                      <a:gd name="T14" fmla="*/ 0 w 16"/>
                      <a:gd name="T15" fmla="*/ 2147483646 h 20"/>
                      <a:gd name="T16" fmla="*/ 2147483646 w 16"/>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20">
                        <a:moveTo>
                          <a:pt x="12" y="20"/>
                        </a:moveTo>
                        <a:cubicBezTo>
                          <a:pt x="13" y="20"/>
                          <a:pt x="16" y="18"/>
                          <a:pt x="15" y="15"/>
                        </a:cubicBezTo>
                        <a:cubicBezTo>
                          <a:pt x="13" y="12"/>
                          <a:pt x="12" y="9"/>
                          <a:pt x="12" y="6"/>
                        </a:cubicBezTo>
                        <a:cubicBezTo>
                          <a:pt x="12" y="2"/>
                          <a:pt x="11" y="1"/>
                          <a:pt x="8" y="1"/>
                        </a:cubicBezTo>
                        <a:cubicBezTo>
                          <a:pt x="5" y="1"/>
                          <a:pt x="0" y="0"/>
                          <a:pt x="0" y="3"/>
                        </a:cubicBezTo>
                        <a:cubicBezTo>
                          <a:pt x="0" y="6"/>
                          <a:pt x="2" y="8"/>
                          <a:pt x="2" y="10"/>
                        </a:cubicBezTo>
                        <a:cubicBezTo>
                          <a:pt x="2" y="12"/>
                          <a:pt x="2" y="12"/>
                          <a:pt x="2" y="12"/>
                        </a:cubicBezTo>
                        <a:cubicBezTo>
                          <a:pt x="2" y="12"/>
                          <a:pt x="0" y="15"/>
                          <a:pt x="0" y="17"/>
                        </a:cubicBezTo>
                        <a:cubicBezTo>
                          <a:pt x="1" y="20"/>
                          <a:pt x="10" y="20"/>
                          <a:pt x="12" y="20"/>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27739" name="Freeform 120"/>
                  <p:cNvSpPr/>
                  <p:nvPr/>
                </p:nvSpPr>
                <p:spPr bwMode="auto">
                  <a:xfrm>
                    <a:off x="3609975" y="3065463"/>
                    <a:ext cx="239713" cy="57150"/>
                  </a:xfrm>
                  <a:custGeom>
                    <a:avLst/>
                    <a:gdLst>
                      <a:gd name="T0" fmla="*/ 2147483646 w 64"/>
                      <a:gd name="T1" fmla="*/ 2147483646 h 15"/>
                      <a:gd name="T2" fmla="*/ 2147483646 w 64"/>
                      <a:gd name="T3" fmla="*/ 2147483646 h 15"/>
                      <a:gd name="T4" fmla="*/ 2147483646 w 64"/>
                      <a:gd name="T5" fmla="*/ 2147483646 h 15"/>
                      <a:gd name="T6" fmla="*/ 0 w 64"/>
                      <a:gd name="T7" fmla="*/ 2147483646 h 15"/>
                      <a:gd name="T8" fmla="*/ 2147483646 w 64"/>
                      <a:gd name="T9" fmla="*/ 2147483646 h 15"/>
                      <a:gd name="T10" fmla="*/ 2147483646 w 64"/>
                      <a:gd name="T11" fmla="*/ 2147483646 h 15"/>
                      <a:gd name="T12" fmla="*/ 2147483646 w 64"/>
                      <a:gd name="T13" fmla="*/ 2147483646 h 15"/>
                      <a:gd name="T14" fmla="*/ 2147483646 w 64"/>
                      <a:gd name="T15" fmla="*/ 2147483646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15">
                        <a:moveTo>
                          <a:pt x="64" y="9"/>
                        </a:moveTo>
                        <a:cubicBezTo>
                          <a:pt x="64" y="9"/>
                          <a:pt x="57" y="15"/>
                          <a:pt x="39" y="15"/>
                        </a:cubicBezTo>
                        <a:cubicBezTo>
                          <a:pt x="21" y="14"/>
                          <a:pt x="22" y="15"/>
                          <a:pt x="13" y="12"/>
                        </a:cubicBezTo>
                        <a:cubicBezTo>
                          <a:pt x="5" y="9"/>
                          <a:pt x="0" y="7"/>
                          <a:pt x="0" y="7"/>
                        </a:cubicBezTo>
                        <a:cubicBezTo>
                          <a:pt x="1" y="1"/>
                          <a:pt x="1" y="1"/>
                          <a:pt x="1" y="1"/>
                        </a:cubicBezTo>
                        <a:cubicBezTo>
                          <a:pt x="1" y="1"/>
                          <a:pt x="13" y="0"/>
                          <a:pt x="31" y="2"/>
                        </a:cubicBezTo>
                        <a:cubicBezTo>
                          <a:pt x="50" y="4"/>
                          <a:pt x="63" y="7"/>
                          <a:pt x="63" y="7"/>
                        </a:cubicBezTo>
                        <a:lnTo>
                          <a:pt x="64" y="9"/>
                        </a:lnTo>
                        <a:close/>
                      </a:path>
                    </a:pathLst>
                  </a:custGeom>
                  <a:solidFill>
                    <a:srgbClr val="FFFFFF"/>
                  </a:solidFill>
                  <a:ln w="2" cap="flat">
                    <a:solidFill>
                      <a:srgbClr val="231F20"/>
                    </a:solidFill>
                    <a:prstDash val="solid"/>
                    <a:miter lim="800000"/>
                  </a:ln>
                </p:spPr>
                <p:txBody>
                  <a:bodyPr/>
                  <a:lstStyle/>
                  <a:p>
                    <a:endParaRPr lang="zh-CN" altLang="en-US"/>
                  </a:p>
                </p:txBody>
              </p:sp>
              <p:sp>
                <p:nvSpPr>
                  <p:cNvPr id="27740" name="Freeform 121"/>
                  <p:cNvSpPr/>
                  <p:nvPr/>
                </p:nvSpPr>
                <p:spPr bwMode="auto">
                  <a:xfrm>
                    <a:off x="3654425" y="2759075"/>
                    <a:ext cx="158750" cy="179387"/>
                  </a:xfrm>
                  <a:custGeom>
                    <a:avLst/>
                    <a:gdLst>
                      <a:gd name="T0" fmla="*/ 2147483646 w 42"/>
                      <a:gd name="T1" fmla="*/ 2147483646 h 48"/>
                      <a:gd name="T2" fmla="*/ 2147483646 w 42"/>
                      <a:gd name="T3" fmla="*/ 2147483646 h 48"/>
                      <a:gd name="T4" fmla="*/ 2147483646 w 42"/>
                      <a:gd name="T5" fmla="*/ 2147483646 h 48"/>
                      <a:gd name="T6" fmla="*/ 2147483646 w 42"/>
                      <a:gd name="T7" fmla="*/ 0 h 48"/>
                      <a:gd name="T8" fmla="*/ 2147483646 w 42"/>
                      <a:gd name="T9" fmla="*/ 2147483646 h 48"/>
                      <a:gd name="T10" fmla="*/ 2147483646 w 42"/>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48">
                        <a:moveTo>
                          <a:pt x="21" y="48"/>
                        </a:moveTo>
                        <a:cubicBezTo>
                          <a:pt x="21" y="48"/>
                          <a:pt x="26" y="30"/>
                          <a:pt x="34" y="20"/>
                        </a:cubicBezTo>
                        <a:cubicBezTo>
                          <a:pt x="42" y="11"/>
                          <a:pt x="41" y="5"/>
                          <a:pt x="41" y="3"/>
                        </a:cubicBezTo>
                        <a:cubicBezTo>
                          <a:pt x="41" y="0"/>
                          <a:pt x="23" y="10"/>
                          <a:pt x="6" y="0"/>
                        </a:cubicBezTo>
                        <a:cubicBezTo>
                          <a:pt x="6" y="0"/>
                          <a:pt x="0" y="11"/>
                          <a:pt x="5" y="16"/>
                        </a:cubicBezTo>
                        <a:cubicBezTo>
                          <a:pt x="15" y="27"/>
                          <a:pt x="21" y="45"/>
                          <a:pt x="21" y="48"/>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56" name="Freeform 122"/>
                  <p:cNvSpPr/>
                  <p:nvPr/>
                </p:nvSpPr>
                <p:spPr bwMode="auto">
                  <a:xfrm>
                    <a:off x="2084388" y="3913188"/>
                    <a:ext cx="261938" cy="769937"/>
                  </a:xfrm>
                  <a:custGeom>
                    <a:avLst/>
                    <a:gdLst>
                      <a:gd name="T0" fmla="*/ 68 w 70"/>
                      <a:gd name="T1" fmla="*/ 171 h 205"/>
                      <a:gd name="T2" fmla="*/ 67 w 70"/>
                      <a:gd name="T3" fmla="*/ 153 h 205"/>
                      <a:gd name="T4" fmla="*/ 67 w 70"/>
                      <a:gd name="T5" fmla="*/ 138 h 205"/>
                      <a:gd name="T6" fmla="*/ 61 w 70"/>
                      <a:gd name="T7" fmla="*/ 133 h 205"/>
                      <a:gd name="T8" fmla="*/ 59 w 70"/>
                      <a:gd name="T9" fmla="*/ 133 h 205"/>
                      <a:gd name="T10" fmla="*/ 54 w 70"/>
                      <a:gd name="T11" fmla="*/ 130 h 205"/>
                      <a:gd name="T12" fmla="*/ 48 w 70"/>
                      <a:gd name="T13" fmla="*/ 110 h 205"/>
                      <a:gd name="T14" fmla="*/ 39 w 70"/>
                      <a:gd name="T15" fmla="*/ 77 h 205"/>
                      <a:gd name="T16" fmla="*/ 36 w 70"/>
                      <a:gd name="T17" fmla="*/ 59 h 205"/>
                      <a:gd name="T18" fmla="*/ 38 w 70"/>
                      <a:gd name="T19" fmla="*/ 25 h 205"/>
                      <a:gd name="T20" fmla="*/ 54 w 70"/>
                      <a:gd name="T21" fmla="*/ 9 h 205"/>
                      <a:gd name="T22" fmla="*/ 51 w 70"/>
                      <a:gd name="T23" fmla="*/ 7 h 205"/>
                      <a:gd name="T24" fmla="*/ 34 w 70"/>
                      <a:gd name="T25" fmla="*/ 4 h 205"/>
                      <a:gd name="T26" fmla="*/ 33 w 70"/>
                      <a:gd name="T27" fmla="*/ 4 h 205"/>
                      <a:gd name="T28" fmla="*/ 31 w 70"/>
                      <a:gd name="T29" fmla="*/ 5 h 205"/>
                      <a:gd name="T30" fmla="*/ 29 w 70"/>
                      <a:gd name="T31" fmla="*/ 1 h 205"/>
                      <a:gd name="T32" fmla="*/ 29 w 70"/>
                      <a:gd name="T33" fmla="*/ 0 h 205"/>
                      <a:gd name="T34" fmla="*/ 27 w 70"/>
                      <a:gd name="T35" fmla="*/ 3 h 205"/>
                      <a:gd name="T36" fmla="*/ 24 w 70"/>
                      <a:gd name="T37" fmla="*/ 6 h 205"/>
                      <a:gd name="T38" fmla="*/ 23 w 70"/>
                      <a:gd name="T39" fmla="*/ 5 h 205"/>
                      <a:gd name="T40" fmla="*/ 21 w 70"/>
                      <a:gd name="T41" fmla="*/ 5 h 205"/>
                      <a:gd name="T42" fmla="*/ 19 w 70"/>
                      <a:gd name="T43" fmla="*/ 5 h 205"/>
                      <a:gd name="T44" fmla="*/ 13 w 70"/>
                      <a:gd name="T45" fmla="*/ 12 h 205"/>
                      <a:gd name="T46" fmla="*/ 16 w 70"/>
                      <a:gd name="T47" fmla="*/ 33 h 205"/>
                      <a:gd name="T48" fmla="*/ 17 w 70"/>
                      <a:gd name="T49" fmla="*/ 35 h 205"/>
                      <a:gd name="T50" fmla="*/ 15 w 70"/>
                      <a:gd name="T51" fmla="*/ 35 h 205"/>
                      <a:gd name="T52" fmla="*/ 15 w 70"/>
                      <a:gd name="T53" fmla="*/ 44 h 205"/>
                      <a:gd name="T54" fmla="*/ 11 w 70"/>
                      <a:gd name="T55" fmla="*/ 49 h 205"/>
                      <a:gd name="T56" fmla="*/ 18 w 70"/>
                      <a:gd name="T57" fmla="*/ 64 h 205"/>
                      <a:gd name="T58" fmla="*/ 16 w 70"/>
                      <a:gd name="T59" fmla="*/ 91 h 205"/>
                      <a:gd name="T60" fmla="*/ 21 w 70"/>
                      <a:gd name="T61" fmla="*/ 122 h 205"/>
                      <a:gd name="T62" fmla="*/ 12 w 70"/>
                      <a:gd name="T63" fmla="*/ 126 h 205"/>
                      <a:gd name="T64" fmla="*/ 8 w 70"/>
                      <a:gd name="T65" fmla="*/ 150 h 205"/>
                      <a:gd name="T66" fmla="*/ 7 w 70"/>
                      <a:gd name="T67" fmla="*/ 162 h 205"/>
                      <a:gd name="T68" fmla="*/ 3 w 70"/>
                      <a:gd name="T69" fmla="*/ 186 h 205"/>
                      <a:gd name="T70" fmla="*/ 2 w 70"/>
                      <a:gd name="T71" fmla="*/ 203 h 205"/>
                      <a:gd name="T72" fmla="*/ 0 w 70"/>
                      <a:gd name="T73" fmla="*/ 205 h 205"/>
                      <a:gd name="T74" fmla="*/ 69 w 70"/>
                      <a:gd name="T75" fmla="*/ 205 h 205"/>
                      <a:gd name="T76" fmla="*/ 70 w 70"/>
                      <a:gd name="T77" fmla="*/ 200 h 205"/>
                      <a:gd name="T78" fmla="*/ 68 w 70"/>
                      <a:gd name="T79" fmla="*/ 1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05">
                        <a:moveTo>
                          <a:pt x="68" y="171"/>
                        </a:moveTo>
                        <a:cubicBezTo>
                          <a:pt x="68" y="167"/>
                          <a:pt x="67" y="160"/>
                          <a:pt x="67" y="153"/>
                        </a:cubicBezTo>
                        <a:cubicBezTo>
                          <a:pt x="67" y="146"/>
                          <a:pt x="67" y="140"/>
                          <a:pt x="67" y="138"/>
                        </a:cubicBezTo>
                        <a:cubicBezTo>
                          <a:pt x="67" y="135"/>
                          <a:pt x="63" y="134"/>
                          <a:pt x="61" y="133"/>
                        </a:cubicBezTo>
                        <a:cubicBezTo>
                          <a:pt x="60" y="133"/>
                          <a:pt x="60" y="133"/>
                          <a:pt x="59" y="133"/>
                        </a:cubicBezTo>
                        <a:cubicBezTo>
                          <a:pt x="56" y="132"/>
                          <a:pt x="54" y="130"/>
                          <a:pt x="54" y="130"/>
                        </a:cubicBezTo>
                        <a:cubicBezTo>
                          <a:pt x="50" y="128"/>
                          <a:pt x="51" y="129"/>
                          <a:pt x="48" y="110"/>
                        </a:cubicBezTo>
                        <a:cubicBezTo>
                          <a:pt x="46" y="103"/>
                          <a:pt x="45" y="93"/>
                          <a:pt x="39" y="77"/>
                        </a:cubicBezTo>
                        <a:cubicBezTo>
                          <a:pt x="38" y="72"/>
                          <a:pt x="37" y="66"/>
                          <a:pt x="36" y="59"/>
                        </a:cubicBezTo>
                        <a:cubicBezTo>
                          <a:pt x="36" y="46"/>
                          <a:pt x="37" y="31"/>
                          <a:pt x="38" y="25"/>
                        </a:cubicBezTo>
                        <a:cubicBezTo>
                          <a:pt x="40" y="15"/>
                          <a:pt x="51" y="10"/>
                          <a:pt x="54" y="9"/>
                        </a:cubicBezTo>
                        <a:cubicBezTo>
                          <a:pt x="57" y="8"/>
                          <a:pt x="56" y="7"/>
                          <a:pt x="51" y="7"/>
                        </a:cubicBezTo>
                        <a:cubicBezTo>
                          <a:pt x="46" y="7"/>
                          <a:pt x="38" y="4"/>
                          <a:pt x="34" y="4"/>
                        </a:cubicBezTo>
                        <a:cubicBezTo>
                          <a:pt x="34" y="4"/>
                          <a:pt x="33" y="4"/>
                          <a:pt x="33" y="4"/>
                        </a:cubicBezTo>
                        <a:cubicBezTo>
                          <a:pt x="32" y="5"/>
                          <a:pt x="31" y="5"/>
                          <a:pt x="31" y="5"/>
                        </a:cubicBezTo>
                        <a:cubicBezTo>
                          <a:pt x="30" y="5"/>
                          <a:pt x="29" y="4"/>
                          <a:pt x="29" y="1"/>
                        </a:cubicBezTo>
                        <a:cubicBezTo>
                          <a:pt x="29" y="0"/>
                          <a:pt x="29" y="0"/>
                          <a:pt x="29" y="0"/>
                        </a:cubicBezTo>
                        <a:cubicBezTo>
                          <a:pt x="29" y="0"/>
                          <a:pt x="28" y="1"/>
                          <a:pt x="27" y="3"/>
                        </a:cubicBezTo>
                        <a:cubicBezTo>
                          <a:pt x="27" y="4"/>
                          <a:pt x="26" y="6"/>
                          <a:pt x="24" y="6"/>
                        </a:cubicBezTo>
                        <a:cubicBezTo>
                          <a:pt x="24" y="6"/>
                          <a:pt x="24" y="6"/>
                          <a:pt x="23" y="5"/>
                        </a:cubicBezTo>
                        <a:cubicBezTo>
                          <a:pt x="23" y="5"/>
                          <a:pt x="22" y="5"/>
                          <a:pt x="21" y="5"/>
                        </a:cubicBezTo>
                        <a:cubicBezTo>
                          <a:pt x="20" y="5"/>
                          <a:pt x="20" y="5"/>
                          <a:pt x="19" y="5"/>
                        </a:cubicBezTo>
                        <a:cubicBezTo>
                          <a:pt x="17" y="7"/>
                          <a:pt x="15" y="9"/>
                          <a:pt x="13" y="12"/>
                        </a:cubicBezTo>
                        <a:cubicBezTo>
                          <a:pt x="9" y="16"/>
                          <a:pt x="16" y="33"/>
                          <a:pt x="16" y="33"/>
                        </a:cubicBezTo>
                        <a:cubicBezTo>
                          <a:pt x="16" y="34"/>
                          <a:pt x="17" y="35"/>
                          <a:pt x="17" y="35"/>
                        </a:cubicBezTo>
                        <a:cubicBezTo>
                          <a:pt x="15" y="35"/>
                          <a:pt x="15" y="35"/>
                          <a:pt x="15" y="35"/>
                        </a:cubicBezTo>
                        <a:cubicBezTo>
                          <a:pt x="15" y="35"/>
                          <a:pt x="15" y="38"/>
                          <a:pt x="15" y="44"/>
                        </a:cubicBezTo>
                        <a:cubicBezTo>
                          <a:pt x="15" y="49"/>
                          <a:pt x="13" y="47"/>
                          <a:pt x="11" y="49"/>
                        </a:cubicBezTo>
                        <a:cubicBezTo>
                          <a:pt x="8" y="55"/>
                          <a:pt x="15" y="63"/>
                          <a:pt x="18" y="64"/>
                        </a:cubicBezTo>
                        <a:cubicBezTo>
                          <a:pt x="20" y="65"/>
                          <a:pt x="18" y="78"/>
                          <a:pt x="16" y="91"/>
                        </a:cubicBezTo>
                        <a:cubicBezTo>
                          <a:pt x="14" y="104"/>
                          <a:pt x="21" y="118"/>
                          <a:pt x="21" y="122"/>
                        </a:cubicBezTo>
                        <a:cubicBezTo>
                          <a:pt x="22" y="126"/>
                          <a:pt x="16" y="124"/>
                          <a:pt x="12" y="126"/>
                        </a:cubicBezTo>
                        <a:cubicBezTo>
                          <a:pt x="7" y="128"/>
                          <a:pt x="8" y="140"/>
                          <a:pt x="8" y="150"/>
                        </a:cubicBezTo>
                        <a:cubicBezTo>
                          <a:pt x="8" y="153"/>
                          <a:pt x="7" y="157"/>
                          <a:pt x="7" y="162"/>
                        </a:cubicBezTo>
                        <a:cubicBezTo>
                          <a:pt x="6" y="170"/>
                          <a:pt x="4" y="179"/>
                          <a:pt x="3" y="186"/>
                        </a:cubicBezTo>
                        <a:cubicBezTo>
                          <a:pt x="1" y="198"/>
                          <a:pt x="4" y="203"/>
                          <a:pt x="2" y="203"/>
                        </a:cubicBezTo>
                        <a:cubicBezTo>
                          <a:pt x="1" y="204"/>
                          <a:pt x="0" y="203"/>
                          <a:pt x="0" y="205"/>
                        </a:cubicBezTo>
                        <a:cubicBezTo>
                          <a:pt x="69" y="205"/>
                          <a:pt x="69" y="205"/>
                          <a:pt x="69" y="205"/>
                        </a:cubicBezTo>
                        <a:cubicBezTo>
                          <a:pt x="70" y="204"/>
                          <a:pt x="70" y="202"/>
                          <a:pt x="70" y="200"/>
                        </a:cubicBezTo>
                        <a:cubicBezTo>
                          <a:pt x="70" y="193"/>
                          <a:pt x="69" y="179"/>
                          <a:pt x="68" y="17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44" name="Freeform 123"/>
                  <p:cNvSpPr/>
                  <p:nvPr/>
                </p:nvSpPr>
                <p:spPr bwMode="auto">
                  <a:xfrm>
                    <a:off x="2043113" y="2630488"/>
                    <a:ext cx="377825" cy="1395412"/>
                  </a:xfrm>
                  <a:custGeom>
                    <a:avLst/>
                    <a:gdLst>
                      <a:gd name="T0" fmla="*/ 2147483646 w 101"/>
                      <a:gd name="T1" fmla="*/ 2147483646 h 372"/>
                      <a:gd name="T2" fmla="*/ 2147483646 w 101"/>
                      <a:gd name="T3" fmla="*/ 2147483646 h 372"/>
                      <a:gd name="T4" fmla="*/ 2147483646 w 101"/>
                      <a:gd name="T5" fmla="*/ 2147483646 h 372"/>
                      <a:gd name="T6" fmla="*/ 2147483646 w 101"/>
                      <a:gd name="T7" fmla="*/ 2147483646 h 372"/>
                      <a:gd name="T8" fmla="*/ 2147483646 w 101"/>
                      <a:gd name="T9" fmla="*/ 2147483646 h 372"/>
                      <a:gd name="T10" fmla="*/ 2147483646 w 101"/>
                      <a:gd name="T11" fmla="*/ 2147483646 h 372"/>
                      <a:gd name="T12" fmla="*/ 2147483646 w 101"/>
                      <a:gd name="T13" fmla="*/ 2147483646 h 372"/>
                      <a:gd name="T14" fmla="*/ 2147483646 w 101"/>
                      <a:gd name="T15" fmla="*/ 2147483646 h 372"/>
                      <a:gd name="T16" fmla="*/ 2147483646 w 101"/>
                      <a:gd name="T17" fmla="*/ 2147483646 h 372"/>
                      <a:gd name="T18" fmla="*/ 2147483646 w 101"/>
                      <a:gd name="T19" fmla="*/ 2147483646 h 372"/>
                      <a:gd name="T20" fmla="*/ 2147483646 w 101"/>
                      <a:gd name="T21" fmla="*/ 2147483646 h 372"/>
                      <a:gd name="T22" fmla="*/ 2147483646 w 101"/>
                      <a:gd name="T23" fmla="*/ 2147483646 h 372"/>
                      <a:gd name="T24" fmla="*/ 2147483646 w 101"/>
                      <a:gd name="T25" fmla="*/ 2147483646 h 372"/>
                      <a:gd name="T26" fmla="*/ 2147483646 w 101"/>
                      <a:gd name="T27" fmla="*/ 2147483646 h 372"/>
                      <a:gd name="T28" fmla="*/ 2147483646 w 101"/>
                      <a:gd name="T29" fmla="*/ 2147483646 h 372"/>
                      <a:gd name="T30" fmla="*/ 2147483646 w 101"/>
                      <a:gd name="T31" fmla="*/ 2147483646 h 372"/>
                      <a:gd name="T32" fmla="*/ 2147483646 w 101"/>
                      <a:gd name="T33" fmla="*/ 2147483646 h 372"/>
                      <a:gd name="T34" fmla="*/ 2147483646 w 101"/>
                      <a:gd name="T35" fmla="*/ 2147483646 h 372"/>
                      <a:gd name="T36" fmla="*/ 2147483646 w 101"/>
                      <a:gd name="T37" fmla="*/ 2147483646 h 372"/>
                      <a:gd name="T38" fmla="*/ 2147483646 w 101"/>
                      <a:gd name="T39" fmla="*/ 2147483646 h 372"/>
                      <a:gd name="T40" fmla="*/ 2147483646 w 101"/>
                      <a:gd name="T41" fmla="*/ 2147483646 h 372"/>
                      <a:gd name="T42" fmla="*/ 2147483646 w 101"/>
                      <a:gd name="T43" fmla="*/ 2147483646 h 372"/>
                      <a:gd name="T44" fmla="*/ 2147483646 w 101"/>
                      <a:gd name="T45" fmla="*/ 2147483646 h 372"/>
                      <a:gd name="T46" fmla="*/ 2147483646 w 101"/>
                      <a:gd name="T47" fmla="*/ 2147483646 h 372"/>
                      <a:gd name="T48" fmla="*/ 2147483646 w 101"/>
                      <a:gd name="T49" fmla="*/ 2147483646 h 372"/>
                      <a:gd name="T50" fmla="*/ 2147483646 w 101"/>
                      <a:gd name="T51" fmla="*/ 2147483646 h 372"/>
                      <a:gd name="T52" fmla="*/ 2147483646 w 101"/>
                      <a:gd name="T53" fmla="*/ 2147483646 h 372"/>
                      <a:gd name="T54" fmla="*/ 2147483646 w 101"/>
                      <a:gd name="T55" fmla="*/ 2147483646 h 372"/>
                      <a:gd name="T56" fmla="*/ 2147483646 w 101"/>
                      <a:gd name="T57" fmla="*/ 2147483646 h 372"/>
                      <a:gd name="T58" fmla="*/ 2147483646 w 101"/>
                      <a:gd name="T59" fmla="*/ 2147483646 h 372"/>
                      <a:gd name="T60" fmla="*/ 2147483646 w 101"/>
                      <a:gd name="T61" fmla="*/ 2147483646 h 372"/>
                      <a:gd name="T62" fmla="*/ 2147483646 w 101"/>
                      <a:gd name="T63" fmla="*/ 2147483646 h 372"/>
                      <a:gd name="T64" fmla="*/ 2147483646 w 101"/>
                      <a:gd name="T65" fmla="*/ 2147483646 h 372"/>
                      <a:gd name="T66" fmla="*/ 2147483646 w 101"/>
                      <a:gd name="T67" fmla="*/ 2147483646 h 372"/>
                      <a:gd name="T68" fmla="*/ 2147483646 w 101"/>
                      <a:gd name="T69" fmla="*/ 2147483646 h 372"/>
                      <a:gd name="T70" fmla="*/ 2147483646 w 101"/>
                      <a:gd name="T71" fmla="*/ 2147483646 h 372"/>
                      <a:gd name="T72" fmla="*/ 0 w 101"/>
                      <a:gd name="T73" fmla="*/ 2147483646 h 372"/>
                      <a:gd name="T74" fmla="*/ 2147483646 w 101"/>
                      <a:gd name="T75" fmla="*/ 2147483646 h 372"/>
                      <a:gd name="T76" fmla="*/ 2147483646 w 101"/>
                      <a:gd name="T77" fmla="*/ 2147483646 h 372"/>
                      <a:gd name="T78" fmla="*/ 2147483646 w 101"/>
                      <a:gd name="T79" fmla="*/ 2147483646 h 372"/>
                      <a:gd name="T80" fmla="*/ 2147483646 w 101"/>
                      <a:gd name="T81" fmla="*/ 2147483646 h 372"/>
                      <a:gd name="T82" fmla="*/ 2147483646 w 101"/>
                      <a:gd name="T83" fmla="*/ 2147483646 h 372"/>
                      <a:gd name="T84" fmla="*/ 2147483646 w 101"/>
                      <a:gd name="T85" fmla="*/ 2147483646 h 372"/>
                      <a:gd name="T86" fmla="*/ 2147483646 w 101"/>
                      <a:gd name="T87" fmla="*/ 2147483646 h 372"/>
                      <a:gd name="T88" fmla="*/ 2147483646 w 101"/>
                      <a:gd name="T89" fmla="*/ 2147483646 h 372"/>
                      <a:gd name="T90" fmla="*/ 2147483646 w 101"/>
                      <a:gd name="T91" fmla="*/ 2147483646 h 372"/>
                      <a:gd name="T92" fmla="*/ 2147483646 w 101"/>
                      <a:gd name="T93" fmla="*/ 2147483646 h 372"/>
                      <a:gd name="T94" fmla="*/ 2147483646 w 101"/>
                      <a:gd name="T95" fmla="*/ 2147483646 h 372"/>
                      <a:gd name="T96" fmla="*/ 2147483646 w 101"/>
                      <a:gd name="T97" fmla="*/ 2147483646 h 372"/>
                      <a:gd name="T98" fmla="*/ 2147483646 w 101"/>
                      <a:gd name="T99" fmla="*/ 2147483646 h 372"/>
                      <a:gd name="T100" fmla="*/ 2147483646 w 101"/>
                      <a:gd name="T101" fmla="*/ 2147483646 h 372"/>
                      <a:gd name="T102" fmla="*/ 2147483646 w 101"/>
                      <a:gd name="T103" fmla="*/ 2147483646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1" h="372">
                        <a:moveTo>
                          <a:pt x="27" y="341"/>
                        </a:moveTo>
                        <a:cubicBezTo>
                          <a:pt x="27" y="341"/>
                          <a:pt x="21" y="358"/>
                          <a:pt x="24" y="362"/>
                        </a:cubicBezTo>
                        <a:cubicBezTo>
                          <a:pt x="28" y="367"/>
                          <a:pt x="31" y="372"/>
                          <a:pt x="35" y="369"/>
                        </a:cubicBezTo>
                        <a:cubicBezTo>
                          <a:pt x="38" y="366"/>
                          <a:pt x="43" y="362"/>
                          <a:pt x="43" y="356"/>
                        </a:cubicBezTo>
                        <a:cubicBezTo>
                          <a:pt x="43" y="350"/>
                          <a:pt x="42" y="347"/>
                          <a:pt x="45" y="348"/>
                        </a:cubicBezTo>
                        <a:cubicBezTo>
                          <a:pt x="47" y="349"/>
                          <a:pt x="57" y="350"/>
                          <a:pt x="62" y="350"/>
                        </a:cubicBezTo>
                        <a:cubicBezTo>
                          <a:pt x="67" y="350"/>
                          <a:pt x="68" y="349"/>
                          <a:pt x="66" y="347"/>
                        </a:cubicBezTo>
                        <a:cubicBezTo>
                          <a:pt x="63" y="346"/>
                          <a:pt x="51" y="341"/>
                          <a:pt x="50" y="331"/>
                        </a:cubicBezTo>
                        <a:cubicBezTo>
                          <a:pt x="48" y="322"/>
                          <a:pt x="45" y="312"/>
                          <a:pt x="51" y="297"/>
                        </a:cubicBezTo>
                        <a:cubicBezTo>
                          <a:pt x="56" y="281"/>
                          <a:pt x="58" y="271"/>
                          <a:pt x="59" y="264"/>
                        </a:cubicBezTo>
                        <a:cubicBezTo>
                          <a:pt x="62" y="245"/>
                          <a:pt x="61" y="246"/>
                          <a:pt x="65" y="244"/>
                        </a:cubicBezTo>
                        <a:cubicBezTo>
                          <a:pt x="65" y="244"/>
                          <a:pt x="68" y="242"/>
                          <a:pt x="70" y="241"/>
                        </a:cubicBezTo>
                        <a:cubicBezTo>
                          <a:pt x="73" y="241"/>
                          <a:pt x="78" y="240"/>
                          <a:pt x="78" y="236"/>
                        </a:cubicBezTo>
                        <a:cubicBezTo>
                          <a:pt x="78" y="233"/>
                          <a:pt x="79" y="211"/>
                          <a:pt x="79" y="203"/>
                        </a:cubicBezTo>
                        <a:cubicBezTo>
                          <a:pt x="80" y="195"/>
                          <a:pt x="82" y="181"/>
                          <a:pt x="81" y="175"/>
                        </a:cubicBezTo>
                        <a:cubicBezTo>
                          <a:pt x="81" y="168"/>
                          <a:pt x="80" y="165"/>
                          <a:pt x="82" y="164"/>
                        </a:cubicBezTo>
                        <a:cubicBezTo>
                          <a:pt x="83" y="162"/>
                          <a:pt x="85" y="160"/>
                          <a:pt x="85" y="160"/>
                        </a:cubicBezTo>
                        <a:cubicBezTo>
                          <a:pt x="85" y="160"/>
                          <a:pt x="82" y="151"/>
                          <a:pt x="81" y="148"/>
                        </a:cubicBezTo>
                        <a:cubicBezTo>
                          <a:pt x="81" y="144"/>
                          <a:pt x="76" y="134"/>
                          <a:pt x="78" y="132"/>
                        </a:cubicBezTo>
                        <a:cubicBezTo>
                          <a:pt x="80" y="130"/>
                          <a:pt x="92" y="122"/>
                          <a:pt x="96" y="120"/>
                        </a:cubicBezTo>
                        <a:cubicBezTo>
                          <a:pt x="99" y="117"/>
                          <a:pt x="101" y="116"/>
                          <a:pt x="101" y="111"/>
                        </a:cubicBezTo>
                        <a:cubicBezTo>
                          <a:pt x="101" y="107"/>
                          <a:pt x="98" y="102"/>
                          <a:pt x="89" y="90"/>
                        </a:cubicBezTo>
                        <a:cubicBezTo>
                          <a:pt x="80" y="77"/>
                          <a:pt x="73" y="67"/>
                          <a:pt x="71" y="64"/>
                        </a:cubicBezTo>
                        <a:cubicBezTo>
                          <a:pt x="68" y="61"/>
                          <a:pt x="67" y="60"/>
                          <a:pt x="62" y="59"/>
                        </a:cubicBezTo>
                        <a:cubicBezTo>
                          <a:pt x="58" y="59"/>
                          <a:pt x="50" y="58"/>
                          <a:pt x="49" y="56"/>
                        </a:cubicBezTo>
                        <a:cubicBezTo>
                          <a:pt x="48" y="54"/>
                          <a:pt x="49" y="54"/>
                          <a:pt x="50" y="50"/>
                        </a:cubicBezTo>
                        <a:cubicBezTo>
                          <a:pt x="52" y="47"/>
                          <a:pt x="57" y="36"/>
                          <a:pt x="58" y="33"/>
                        </a:cubicBezTo>
                        <a:cubicBezTo>
                          <a:pt x="58" y="30"/>
                          <a:pt x="66" y="14"/>
                          <a:pt x="55" y="8"/>
                        </a:cubicBezTo>
                        <a:cubicBezTo>
                          <a:pt x="45" y="2"/>
                          <a:pt x="31" y="0"/>
                          <a:pt x="24" y="12"/>
                        </a:cubicBezTo>
                        <a:cubicBezTo>
                          <a:pt x="21" y="19"/>
                          <a:pt x="22" y="24"/>
                          <a:pt x="22" y="25"/>
                        </a:cubicBezTo>
                        <a:cubicBezTo>
                          <a:pt x="22" y="25"/>
                          <a:pt x="18" y="24"/>
                          <a:pt x="20" y="29"/>
                        </a:cubicBezTo>
                        <a:cubicBezTo>
                          <a:pt x="21" y="33"/>
                          <a:pt x="21" y="34"/>
                          <a:pt x="21" y="35"/>
                        </a:cubicBezTo>
                        <a:cubicBezTo>
                          <a:pt x="21" y="37"/>
                          <a:pt x="21" y="37"/>
                          <a:pt x="22" y="37"/>
                        </a:cubicBezTo>
                        <a:cubicBezTo>
                          <a:pt x="24" y="37"/>
                          <a:pt x="27" y="42"/>
                          <a:pt x="26" y="45"/>
                        </a:cubicBezTo>
                        <a:cubicBezTo>
                          <a:pt x="24" y="48"/>
                          <a:pt x="23" y="49"/>
                          <a:pt x="22" y="51"/>
                        </a:cubicBezTo>
                        <a:cubicBezTo>
                          <a:pt x="22" y="54"/>
                          <a:pt x="20" y="53"/>
                          <a:pt x="18" y="56"/>
                        </a:cubicBezTo>
                        <a:cubicBezTo>
                          <a:pt x="15" y="59"/>
                          <a:pt x="0" y="66"/>
                          <a:pt x="0" y="74"/>
                        </a:cubicBezTo>
                        <a:cubicBezTo>
                          <a:pt x="0" y="82"/>
                          <a:pt x="4" y="95"/>
                          <a:pt x="9" y="106"/>
                        </a:cubicBezTo>
                        <a:cubicBezTo>
                          <a:pt x="13" y="118"/>
                          <a:pt x="17" y="122"/>
                          <a:pt x="17" y="133"/>
                        </a:cubicBezTo>
                        <a:cubicBezTo>
                          <a:pt x="17" y="143"/>
                          <a:pt x="12" y="164"/>
                          <a:pt x="11" y="168"/>
                        </a:cubicBezTo>
                        <a:cubicBezTo>
                          <a:pt x="11" y="171"/>
                          <a:pt x="12" y="171"/>
                          <a:pt x="14" y="171"/>
                        </a:cubicBezTo>
                        <a:cubicBezTo>
                          <a:pt x="15" y="171"/>
                          <a:pt x="12" y="176"/>
                          <a:pt x="14" y="188"/>
                        </a:cubicBezTo>
                        <a:cubicBezTo>
                          <a:pt x="17" y="199"/>
                          <a:pt x="19" y="214"/>
                          <a:pt x="19" y="224"/>
                        </a:cubicBezTo>
                        <a:cubicBezTo>
                          <a:pt x="19" y="234"/>
                          <a:pt x="19" y="246"/>
                          <a:pt x="23" y="248"/>
                        </a:cubicBezTo>
                        <a:cubicBezTo>
                          <a:pt x="27" y="250"/>
                          <a:pt x="33" y="248"/>
                          <a:pt x="33" y="252"/>
                        </a:cubicBezTo>
                        <a:cubicBezTo>
                          <a:pt x="33" y="256"/>
                          <a:pt x="25" y="270"/>
                          <a:pt x="27" y="283"/>
                        </a:cubicBezTo>
                        <a:cubicBezTo>
                          <a:pt x="29" y="296"/>
                          <a:pt x="31" y="309"/>
                          <a:pt x="29" y="310"/>
                        </a:cubicBezTo>
                        <a:cubicBezTo>
                          <a:pt x="27" y="311"/>
                          <a:pt x="19" y="319"/>
                          <a:pt x="22" y="325"/>
                        </a:cubicBezTo>
                        <a:cubicBezTo>
                          <a:pt x="24" y="328"/>
                          <a:pt x="27" y="325"/>
                          <a:pt x="27" y="330"/>
                        </a:cubicBezTo>
                        <a:cubicBezTo>
                          <a:pt x="27" y="336"/>
                          <a:pt x="27" y="339"/>
                          <a:pt x="27" y="339"/>
                        </a:cubicBezTo>
                        <a:cubicBezTo>
                          <a:pt x="28" y="339"/>
                          <a:pt x="28" y="339"/>
                          <a:pt x="28" y="339"/>
                        </a:cubicBezTo>
                        <a:cubicBezTo>
                          <a:pt x="28" y="339"/>
                          <a:pt x="27" y="340"/>
                          <a:pt x="27" y="3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5" name="Freeform 124"/>
                  <p:cNvSpPr/>
                  <p:nvPr/>
                </p:nvSpPr>
                <p:spPr bwMode="auto">
                  <a:xfrm>
                    <a:off x="2125663" y="2800350"/>
                    <a:ext cx="165100" cy="149225"/>
                  </a:xfrm>
                  <a:custGeom>
                    <a:avLst/>
                    <a:gdLst>
                      <a:gd name="T0" fmla="*/ 2147483646 w 44"/>
                      <a:gd name="T1" fmla="*/ 2147483646 h 40"/>
                      <a:gd name="T2" fmla="*/ 2147483646 w 44"/>
                      <a:gd name="T3" fmla="*/ 2147483646 h 40"/>
                      <a:gd name="T4" fmla="*/ 2147483646 w 44"/>
                      <a:gd name="T5" fmla="*/ 2147483646 h 40"/>
                      <a:gd name="T6" fmla="*/ 2147483646 w 44"/>
                      <a:gd name="T7" fmla="*/ 2147483646 h 40"/>
                      <a:gd name="T8" fmla="*/ 0 w 44"/>
                      <a:gd name="T9" fmla="*/ 2147483646 h 40"/>
                      <a:gd name="T10" fmla="*/ 2147483646 w 44"/>
                      <a:gd name="T11" fmla="*/ 0 h 40"/>
                      <a:gd name="T12" fmla="*/ 2147483646 w 44"/>
                      <a:gd name="T13" fmla="*/ 2147483646 h 40"/>
                      <a:gd name="T14" fmla="*/ 2147483646 w 44"/>
                      <a:gd name="T15" fmla="*/ 2147483646 h 40"/>
                      <a:gd name="T16" fmla="*/ 2147483646 w 44"/>
                      <a:gd name="T17" fmla="*/ 2147483646 h 40"/>
                      <a:gd name="T18" fmla="*/ 2147483646 w 44"/>
                      <a:gd name="T19" fmla="*/ 2147483646 h 40"/>
                      <a:gd name="T20" fmla="*/ 2147483646 w 44"/>
                      <a:gd name="T21" fmla="*/ 2147483646 h 40"/>
                      <a:gd name="T22" fmla="*/ 2147483646 w 44"/>
                      <a:gd name="T23" fmla="*/ 2147483646 h 40"/>
                      <a:gd name="T24" fmla="*/ 2147483646 w 44"/>
                      <a:gd name="T25" fmla="*/ 2147483646 h 40"/>
                      <a:gd name="T26" fmla="*/ 2147483646 w 44"/>
                      <a:gd name="T27" fmla="*/ 2147483646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40">
                        <a:moveTo>
                          <a:pt x="35" y="40"/>
                        </a:moveTo>
                        <a:cubicBezTo>
                          <a:pt x="22" y="25"/>
                          <a:pt x="22" y="25"/>
                          <a:pt x="22" y="25"/>
                        </a:cubicBezTo>
                        <a:cubicBezTo>
                          <a:pt x="12" y="29"/>
                          <a:pt x="12" y="29"/>
                          <a:pt x="12" y="29"/>
                        </a:cubicBezTo>
                        <a:cubicBezTo>
                          <a:pt x="12" y="29"/>
                          <a:pt x="8" y="19"/>
                          <a:pt x="5" y="15"/>
                        </a:cubicBezTo>
                        <a:cubicBezTo>
                          <a:pt x="2" y="11"/>
                          <a:pt x="0" y="6"/>
                          <a:pt x="0" y="6"/>
                        </a:cubicBezTo>
                        <a:cubicBezTo>
                          <a:pt x="4" y="0"/>
                          <a:pt x="4" y="0"/>
                          <a:pt x="4" y="0"/>
                        </a:cubicBezTo>
                        <a:cubicBezTo>
                          <a:pt x="4" y="0"/>
                          <a:pt x="21" y="17"/>
                          <a:pt x="24" y="22"/>
                        </a:cubicBezTo>
                        <a:cubicBezTo>
                          <a:pt x="24" y="22"/>
                          <a:pt x="28" y="26"/>
                          <a:pt x="29" y="27"/>
                        </a:cubicBezTo>
                        <a:cubicBezTo>
                          <a:pt x="30" y="29"/>
                          <a:pt x="31" y="26"/>
                          <a:pt x="32" y="24"/>
                        </a:cubicBezTo>
                        <a:cubicBezTo>
                          <a:pt x="31" y="20"/>
                          <a:pt x="27" y="13"/>
                          <a:pt x="27" y="13"/>
                        </a:cubicBezTo>
                        <a:cubicBezTo>
                          <a:pt x="31" y="13"/>
                          <a:pt x="31" y="13"/>
                          <a:pt x="31" y="13"/>
                        </a:cubicBezTo>
                        <a:cubicBezTo>
                          <a:pt x="44" y="23"/>
                          <a:pt x="44" y="23"/>
                          <a:pt x="44" y="23"/>
                        </a:cubicBezTo>
                        <a:cubicBezTo>
                          <a:pt x="44" y="23"/>
                          <a:pt x="37" y="23"/>
                          <a:pt x="37" y="24"/>
                        </a:cubicBezTo>
                        <a:cubicBezTo>
                          <a:pt x="36" y="25"/>
                          <a:pt x="35" y="38"/>
                          <a:pt x="35"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6" name="Freeform 125"/>
                  <p:cNvSpPr/>
                  <p:nvPr/>
                </p:nvSpPr>
                <p:spPr bwMode="auto">
                  <a:xfrm>
                    <a:off x="2327275" y="2990850"/>
                    <a:ext cx="41275" cy="44450"/>
                  </a:xfrm>
                  <a:custGeom>
                    <a:avLst/>
                    <a:gdLst>
                      <a:gd name="T0" fmla="*/ 2147483646 w 11"/>
                      <a:gd name="T1" fmla="*/ 2147483646 h 12"/>
                      <a:gd name="T2" fmla="*/ 0 w 11"/>
                      <a:gd name="T3" fmla="*/ 2147483646 h 12"/>
                      <a:gd name="T4" fmla="*/ 2147483646 w 11"/>
                      <a:gd name="T5" fmla="*/ 2147483646 h 12"/>
                      <a:gd name="T6" fmla="*/ 2147483646 w 11"/>
                      <a:gd name="T7" fmla="*/ 2147483646 h 12"/>
                      <a:gd name="T8" fmla="*/ 2147483646 w 11"/>
                      <a:gd name="T9" fmla="*/ 2147483646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8" y="12"/>
                        </a:moveTo>
                        <a:cubicBezTo>
                          <a:pt x="0" y="2"/>
                          <a:pt x="0" y="2"/>
                          <a:pt x="0" y="2"/>
                        </a:cubicBezTo>
                        <a:cubicBezTo>
                          <a:pt x="0" y="2"/>
                          <a:pt x="0" y="0"/>
                          <a:pt x="3" y="2"/>
                        </a:cubicBezTo>
                        <a:cubicBezTo>
                          <a:pt x="5" y="4"/>
                          <a:pt x="11" y="8"/>
                          <a:pt x="9" y="10"/>
                        </a:cubicBezTo>
                        <a:cubicBezTo>
                          <a:pt x="8" y="12"/>
                          <a:pt x="8"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7" name="Freeform 126"/>
                  <p:cNvSpPr/>
                  <p:nvPr/>
                </p:nvSpPr>
                <p:spPr bwMode="auto">
                  <a:xfrm>
                    <a:off x="2244725" y="3095625"/>
                    <a:ext cx="46038" cy="46037"/>
                  </a:xfrm>
                  <a:custGeom>
                    <a:avLst/>
                    <a:gdLst>
                      <a:gd name="T0" fmla="*/ 2147483646 w 12"/>
                      <a:gd name="T1" fmla="*/ 2147483646 h 12"/>
                      <a:gd name="T2" fmla="*/ 2147483646 w 12"/>
                      <a:gd name="T3" fmla="*/ 2147483646 h 12"/>
                      <a:gd name="T4" fmla="*/ 0 w 12"/>
                      <a:gd name="T5" fmla="*/ 2147483646 h 12"/>
                      <a:gd name="T6" fmla="*/ 2147483646 w 12"/>
                      <a:gd name="T7" fmla="*/ 2147483646 h 12"/>
                      <a:gd name="T8" fmla="*/ 2147483646 w 12"/>
                      <a:gd name="T9" fmla="*/ 2147483646 h 12"/>
                      <a:gd name="T10" fmla="*/ 2147483646 w 12"/>
                      <a:gd name="T11" fmla="*/ 0 h 12"/>
                      <a:gd name="T12" fmla="*/ 2147483646 w 12"/>
                      <a:gd name="T13" fmla="*/ 2147483646 h 12"/>
                      <a:gd name="T14" fmla="*/ 2147483646 w 12"/>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2">
                        <a:moveTo>
                          <a:pt x="9" y="11"/>
                        </a:moveTo>
                        <a:cubicBezTo>
                          <a:pt x="9" y="11"/>
                          <a:pt x="5" y="12"/>
                          <a:pt x="3" y="11"/>
                        </a:cubicBezTo>
                        <a:cubicBezTo>
                          <a:pt x="1" y="11"/>
                          <a:pt x="0" y="9"/>
                          <a:pt x="0" y="9"/>
                        </a:cubicBezTo>
                        <a:cubicBezTo>
                          <a:pt x="0" y="9"/>
                          <a:pt x="2" y="10"/>
                          <a:pt x="4" y="9"/>
                        </a:cubicBezTo>
                        <a:cubicBezTo>
                          <a:pt x="6" y="9"/>
                          <a:pt x="6" y="6"/>
                          <a:pt x="6" y="4"/>
                        </a:cubicBezTo>
                        <a:cubicBezTo>
                          <a:pt x="5" y="1"/>
                          <a:pt x="4" y="0"/>
                          <a:pt x="6" y="0"/>
                        </a:cubicBezTo>
                        <a:cubicBezTo>
                          <a:pt x="8" y="0"/>
                          <a:pt x="12" y="0"/>
                          <a:pt x="12" y="2"/>
                        </a:cubicBezTo>
                        <a:cubicBezTo>
                          <a:pt x="12" y="5"/>
                          <a:pt x="11" y="11"/>
                          <a:pt x="9"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27"/>
                  <p:cNvSpPr/>
                  <p:nvPr/>
                </p:nvSpPr>
                <p:spPr bwMode="auto">
                  <a:xfrm>
                    <a:off x="2871788" y="4056063"/>
                    <a:ext cx="254000" cy="352425"/>
                  </a:xfrm>
                  <a:custGeom>
                    <a:avLst/>
                    <a:gdLst>
                      <a:gd name="T0" fmla="*/ 59 w 68"/>
                      <a:gd name="T1" fmla="*/ 31 h 94"/>
                      <a:gd name="T2" fmla="*/ 67 w 68"/>
                      <a:gd name="T3" fmla="*/ 23 h 94"/>
                      <a:gd name="T4" fmla="*/ 66 w 68"/>
                      <a:gd name="T5" fmla="*/ 16 h 94"/>
                      <a:gd name="T6" fmla="*/ 65 w 68"/>
                      <a:gd name="T7" fmla="*/ 6 h 94"/>
                      <a:gd name="T8" fmla="*/ 53 w 68"/>
                      <a:gd name="T9" fmla="*/ 4 h 94"/>
                      <a:gd name="T10" fmla="*/ 50 w 68"/>
                      <a:gd name="T11" fmla="*/ 4 h 94"/>
                      <a:gd name="T12" fmla="*/ 49 w 68"/>
                      <a:gd name="T13" fmla="*/ 5 h 94"/>
                      <a:gd name="T14" fmla="*/ 45 w 68"/>
                      <a:gd name="T15" fmla="*/ 0 h 94"/>
                      <a:gd name="T16" fmla="*/ 44 w 68"/>
                      <a:gd name="T17" fmla="*/ 0 h 94"/>
                      <a:gd name="T18" fmla="*/ 44 w 68"/>
                      <a:gd name="T19" fmla="*/ 0 h 94"/>
                      <a:gd name="T20" fmla="*/ 22 w 68"/>
                      <a:gd name="T21" fmla="*/ 7 h 94"/>
                      <a:gd name="T22" fmla="*/ 3 w 68"/>
                      <a:gd name="T23" fmla="*/ 10 h 94"/>
                      <a:gd name="T24" fmla="*/ 5 w 68"/>
                      <a:gd name="T25" fmla="*/ 16 h 94"/>
                      <a:gd name="T26" fmla="*/ 5 w 68"/>
                      <a:gd name="T27" fmla="*/ 16 h 94"/>
                      <a:gd name="T28" fmla="*/ 25 w 68"/>
                      <a:gd name="T29" fmla="*/ 21 h 94"/>
                      <a:gd name="T30" fmla="*/ 32 w 68"/>
                      <a:gd name="T31" fmla="*/ 33 h 94"/>
                      <a:gd name="T32" fmla="*/ 32 w 68"/>
                      <a:gd name="T33" fmla="*/ 41 h 94"/>
                      <a:gd name="T34" fmla="*/ 34 w 68"/>
                      <a:gd name="T35" fmla="*/ 61 h 94"/>
                      <a:gd name="T36" fmla="*/ 34 w 68"/>
                      <a:gd name="T37" fmla="*/ 83 h 94"/>
                      <a:gd name="T38" fmla="*/ 33 w 68"/>
                      <a:gd name="T39" fmla="*/ 94 h 94"/>
                      <a:gd name="T40" fmla="*/ 66 w 68"/>
                      <a:gd name="T41" fmla="*/ 94 h 94"/>
                      <a:gd name="T42" fmla="*/ 66 w 68"/>
                      <a:gd name="T43" fmla="*/ 67 h 94"/>
                      <a:gd name="T44" fmla="*/ 67 w 68"/>
                      <a:gd name="T45" fmla="*/ 38 h 94"/>
                      <a:gd name="T46" fmla="*/ 67 w 68"/>
                      <a:gd name="T47" fmla="*/ 35 h 94"/>
                      <a:gd name="T48" fmla="*/ 59 w 68"/>
                      <a:gd name="T49"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94">
                        <a:moveTo>
                          <a:pt x="59" y="31"/>
                        </a:moveTo>
                        <a:cubicBezTo>
                          <a:pt x="56" y="26"/>
                          <a:pt x="61" y="24"/>
                          <a:pt x="67" y="23"/>
                        </a:cubicBezTo>
                        <a:cubicBezTo>
                          <a:pt x="67" y="19"/>
                          <a:pt x="67" y="16"/>
                          <a:pt x="66" y="16"/>
                        </a:cubicBezTo>
                        <a:cubicBezTo>
                          <a:pt x="65" y="15"/>
                          <a:pt x="68" y="7"/>
                          <a:pt x="65" y="6"/>
                        </a:cubicBezTo>
                        <a:cubicBezTo>
                          <a:pt x="62" y="5"/>
                          <a:pt x="57" y="4"/>
                          <a:pt x="53" y="4"/>
                        </a:cubicBezTo>
                        <a:cubicBezTo>
                          <a:pt x="51" y="4"/>
                          <a:pt x="50" y="4"/>
                          <a:pt x="50" y="4"/>
                        </a:cubicBezTo>
                        <a:cubicBezTo>
                          <a:pt x="50" y="5"/>
                          <a:pt x="49" y="5"/>
                          <a:pt x="49" y="5"/>
                        </a:cubicBezTo>
                        <a:cubicBezTo>
                          <a:pt x="48" y="5"/>
                          <a:pt x="47" y="2"/>
                          <a:pt x="45" y="0"/>
                        </a:cubicBezTo>
                        <a:cubicBezTo>
                          <a:pt x="45" y="0"/>
                          <a:pt x="45" y="0"/>
                          <a:pt x="44" y="0"/>
                        </a:cubicBezTo>
                        <a:cubicBezTo>
                          <a:pt x="44" y="0"/>
                          <a:pt x="44" y="0"/>
                          <a:pt x="44" y="0"/>
                        </a:cubicBezTo>
                        <a:cubicBezTo>
                          <a:pt x="41" y="0"/>
                          <a:pt x="33" y="7"/>
                          <a:pt x="22" y="7"/>
                        </a:cubicBezTo>
                        <a:cubicBezTo>
                          <a:pt x="9" y="7"/>
                          <a:pt x="5" y="9"/>
                          <a:pt x="3" y="10"/>
                        </a:cubicBezTo>
                        <a:cubicBezTo>
                          <a:pt x="0" y="11"/>
                          <a:pt x="2" y="16"/>
                          <a:pt x="5" y="16"/>
                        </a:cubicBezTo>
                        <a:cubicBezTo>
                          <a:pt x="5" y="16"/>
                          <a:pt x="5" y="16"/>
                          <a:pt x="5" y="16"/>
                        </a:cubicBezTo>
                        <a:cubicBezTo>
                          <a:pt x="9" y="16"/>
                          <a:pt x="20" y="17"/>
                          <a:pt x="25" y="21"/>
                        </a:cubicBezTo>
                        <a:cubicBezTo>
                          <a:pt x="31" y="26"/>
                          <a:pt x="31" y="32"/>
                          <a:pt x="32" y="33"/>
                        </a:cubicBezTo>
                        <a:cubicBezTo>
                          <a:pt x="34" y="35"/>
                          <a:pt x="32" y="36"/>
                          <a:pt x="32" y="41"/>
                        </a:cubicBezTo>
                        <a:cubicBezTo>
                          <a:pt x="32" y="47"/>
                          <a:pt x="33" y="58"/>
                          <a:pt x="34" y="61"/>
                        </a:cubicBezTo>
                        <a:cubicBezTo>
                          <a:pt x="35" y="65"/>
                          <a:pt x="34" y="76"/>
                          <a:pt x="34" y="83"/>
                        </a:cubicBezTo>
                        <a:cubicBezTo>
                          <a:pt x="34" y="83"/>
                          <a:pt x="33" y="88"/>
                          <a:pt x="33" y="94"/>
                        </a:cubicBezTo>
                        <a:cubicBezTo>
                          <a:pt x="66" y="94"/>
                          <a:pt x="66" y="94"/>
                          <a:pt x="66" y="94"/>
                        </a:cubicBezTo>
                        <a:cubicBezTo>
                          <a:pt x="66" y="81"/>
                          <a:pt x="66" y="70"/>
                          <a:pt x="66" y="67"/>
                        </a:cubicBezTo>
                        <a:cubicBezTo>
                          <a:pt x="66" y="67"/>
                          <a:pt x="67" y="44"/>
                          <a:pt x="67" y="38"/>
                        </a:cubicBezTo>
                        <a:cubicBezTo>
                          <a:pt x="67" y="37"/>
                          <a:pt x="67" y="36"/>
                          <a:pt x="67" y="35"/>
                        </a:cubicBezTo>
                        <a:cubicBezTo>
                          <a:pt x="64" y="34"/>
                          <a:pt x="61" y="34"/>
                          <a:pt x="59" y="3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62" name="Freeform 128"/>
                  <p:cNvSpPr/>
                  <p:nvPr/>
                </p:nvSpPr>
                <p:spPr bwMode="auto">
                  <a:xfrm>
                    <a:off x="3081338" y="4116388"/>
                    <a:ext cx="217488" cy="292100"/>
                  </a:xfrm>
                  <a:custGeom>
                    <a:avLst/>
                    <a:gdLst>
                      <a:gd name="T0" fmla="*/ 56 w 58"/>
                      <a:gd name="T1" fmla="*/ 61 h 78"/>
                      <a:gd name="T2" fmla="*/ 54 w 58"/>
                      <a:gd name="T3" fmla="*/ 43 h 78"/>
                      <a:gd name="T4" fmla="*/ 57 w 58"/>
                      <a:gd name="T5" fmla="*/ 16 h 78"/>
                      <a:gd name="T6" fmla="*/ 58 w 58"/>
                      <a:gd name="T7" fmla="*/ 9 h 78"/>
                      <a:gd name="T8" fmla="*/ 57 w 58"/>
                      <a:gd name="T9" fmla="*/ 4 h 78"/>
                      <a:gd name="T10" fmla="*/ 52 w 58"/>
                      <a:gd name="T11" fmla="*/ 1 h 78"/>
                      <a:gd name="T12" fmla="*/ 48 w 58"/>
                      <a:gd name="T13" fmla="*/ 0 h 78"/>
                      <a:gd name="T14" fmla="*/ 48 w 58"/>
                      <a:gd name="T15" fmla="*/ 0 h 78"/>
                      <a:gd name="T16" fmla="*/ 46 w 58"/>
                      <a:gd name="T17" fmla="*/ 2 h 78"/>
                      <a:gd name="T18" fmla="*/ 45 w 58"/>
                      <a:gd name="T19" fmla="*/ 1 h 78"/>
                      <a:gd name="T20" fmla="*/ 44 w 58"/>
                      <a:gd name="T21" fmla="*/ 1 h 78"/>
                      <a:gd name="T22" fmla="*/ 40 w 58"/>
                      <a:gd name="T23" fmla="*/ 4 h 78"/>
                      <a:gd name="T24" fmla="*/ 34 w 58"/>
                      <a:gd name="T25" fmla="*/ 6 h 78"/>
                      <a:gd name="T26" fmla="*/ 33 w 58"/>
                      <a:gd name="T27" fmla="*/ 6 h 78"/>
                      <a:gd name="T28" fmla="*/ 23 w 58"/>
                      <a:gd name="T29" fmla="*/ 5 h 78"/>
                      <a:gd name="T30" fmla="*/ 12 w 58"/>
                      <a:gd name="T31" fmla="*/ 7 h 78"/>
                      <a:gd name="T32" fmla="*/ 11 w 58"/>
                      <a:gd name="T33" fmla="*/ 7 h 78"/>
                      <a:gd name="T34" fmla="*/ 3 w 58"/>
                      <a:gd name="T35" fmla="*/ 15 h 78"/>
                      <a:gd name="T36" fmla="*/ 11 w 58"/>
                      <a:gd name="T37" fmla="*/ 19 h 78"/>
                      <a:gd name="T38" fmla="*/ 19 w 58"/>
                      <a:gd name="T39" fmla="*/ 23 h 78"/>
                      <a:gd name="T40" fmla="*/ 24 w 58"/>
                      <a:gd name="T41" fmla="*/ 34 h 78"/>
                      <a:gd name="T42" fmla="*/ 23 w 58"/>
                      <a:gd name="T43" fmla="*/ 57 h 78"/>
                      <a:gd name="T44" fmla="*/ 23 w 58"/>
                      <a:gd name="T45" fmla="*/ 78 h 78"/>
                      <a:gd name="T46" fmla="*/ 58 w 58"/>
                      <a:gd name="T47" fmla="*/ 78 h 78"/>
                      <a:gd name="T48" fmla="*/ 57 w 58"/>
                      <a:gd name="T49" fmla="*/ 74 h 78"/>
                      <a:gd name="T50" fmla="*/ 56 w 58"/>
                      <a:gd name="T51" fmla="*/ 6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78">
                        <a:moveTo>
                          <a:pt x="56" y="61"/>
                        </a:moveTo>
                        <a:cubicBezTo>
                          <a:pt x="53" y="53"/>
                          <a:pt x="53" y="46"/>
                          <a:pt x="54" y="43"/>
                        </a:cubicBezTo>
                        <a:cubicBezTo>
                          <a:pt x="55" y="39"/>
                          <a:pt x="57" y="20"/>
                          <a:pt x="57" y="16"/>
                        </a:cubicBezTo>
                        <a:cubicBezTo>
                          <a:pt x="57" y="12"/>
                          <a:pt x="58" y="9"/>
                          <a:pt x="58" y="9"/>
                        </a:cubicBezTo>
                        <a:cubicBezTo>
                          <a:pt x="58" y="9"/>
                          <a:pt x="58" y="5"/>
                          <a:pt x="57" y="4"/>
                        </a:cubicBezTo>
                        <a:cubicBezTo>
                          <a:pt x="57" y="3"/>
                          <a:pt x="55" y="2"/>
                          <a:pt x="52" y="1"/>
                        </a:cubicBezTo>
                        <a:cubicBezTo>
                          <a:pt x="50" y="1"/>
                          <a:pt x="49" y="0"/>
                          <a:pt x="48" y="0"/>
                        </a:cubicBezTo>
                        <a:cubicBezTo>
                          <a:pt x="48" y="0"/>
                          <a:pt x="48" y="0"/>
                          <a:pt x="48" y="0"/>
                        </a:cubicBezTo>
                        <a:cubicBezTo>
                          <a:pt x="48" y="1"/>
                          <a:pt x="47" y="2"/>
                          <a:pt x="46" y="2"/>
                        </a:cubicBezTo>
                        <a:cubicBezTo>
                          <a:pt x="46" y="2"/>
                          <a:pt x="46" y="2"/>
                          <a:pt x="45" y="1"/>
                        </a:cubicBezTo>
                        <a:cubicBezTo>
                          <a:pt x="45" y="1"/>
                          <a:pt x="45" y="1"/>
                          <a:pt x="44" y="1"/>
                        </a:cubicBezTo>
                        <a:cubicBezTo>
                          <a:pt x="43" y="1"/>
                          <a:pt x="42" y="2"/>
                          <a:pt x="40" y="4"/>
                        </a:cubicBezTo>
                        <a:cubicBezTo>
                          <a:pt x="38" y="5"/>
                          <a:pt x="36" y="6"/>
                          <a:pt x="34" y="6"/>
                        </a:cubicBezTo>
                        <a:cubicBezTo>
                          <a:pt x="34" y="6"/>
                          <a:pt x="33" y="6"/>
                          <a:pt x="33" y="6"/>
                        </a:cubicBezTo>
                        <a:cubicBezTo>
                          <a:pt x="31" y="6"/>
                          <a:pt x="27" y="5"/>
                          <a:pt x="23" y="5"/>
                        </a:cubicBezTo>
                        <a:cubicBezTo>
                          <a:pt x="19" y="5"/>
                          <a:pt x="15" y="6"/>
                          <a:pt x="12" y="7"/>
                        </a:cubicBezTo>
                        <a:cubicBezTo>
                          <a:pt x="12" y="7"/>
                          <a:pt x="11" y="7"/>
                          <a:pt x="11" y="7"/>
                        </a:cubicBezTo>
                        <a:cubicBezTo>
                          <a:pt x="5" y="8"/>
                          <a:pt x="0" y="10"/>
                          <a:pt x="3" y="15"/>
                        </a:cubicBezTo>
                        <a:cubicBezTo>
                          <a:pt x="5" y="18"/>
                          <a:pt x="8" y="18"/>
                          <a:pt x="11" y="19"/>
                        </a:cubicBezTo>
                        <a:cubicBezTo>
                          <a:pt x="13" y="19"/>
                          <a:pt x="16" y="20"/>
                          <a:pt x="19" y="23"/>
                        </a:cubicBezTo>
                        <a:cubicBezTo>
                          <a:pt x="24" y="28"/>
                          <a:pt x="24" y="30"/>
                          <a:pt x="24" y="34"/>
                        </a:cubicBezTo>
                        <a:cubicBezTo>
                          <a:pt x="23" y="37"/>
                          <a:pt x="23" y="53"/>
                          <a:pt x="23" y="57"/>
                        </a:cubicBezTo>
                        <a:cubicBezTo>
                          <a:pt x="23" y="58"/>
                          <a:pt x="23" y="67"/>
                          <a:pt x="23" y="78"/>
                        </a:cubicBezTo>
                        <a:cubicBezTo>
                          <a:pt x="58" y="78"/>
                          <a:pt x="58" y="78"/>
                          <a:pt x="58" y="78"/>
                        </a:cubicBezTo>
                        <a:cubicBezTo>
                          <a:pt x="57" y="77"/>
                          <a:pt x="57" y="75"/>
                          <a:pt x="57" y="74"/>
                        </a:cubicBezTo>
                        <a:cubicBezTo>
                          <a:pt x="57" y="67"/>
                          <a:pt x="56" y="62"/>
                          <a:pt x="56" y="6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54" name="Freeform 129"/>
                  <p:cNvSpPr/>
                  <p:nvPr/>
                </p:nvSpPr>
                <p:spPr bwMode="auto">
                  <a:xfrm>
                    <a:off x="2863850" y="2570163"/>
                    <a:ext cx="461963" cy="1606550"/>
                  </a:xfrm>
                  <a:custGeom>
                    <a:avLst/>
                    <a:gdLst>
                      <a:gd name="T0" fmla="*/ 2147483646 w 123"/>
                      <a:gd name="T1" fmla="*/ 2147483646 h 428"/>
                      <a:gd name="T2" fmla="*/ 2147483646 w 123"/>
                      <a:gd name="T3" fmla="*/ 2147483646 h 428"/>
                      <a:gd name="T4" fmla="*/ 2147483646 w 123"/>
                      <a:gd name="T5" fmla="*/ 2147483646 h 428"/>
                      <a:gd name="T6" fmla="*/ 2147483646 w 123"/>
                      <a:gd name="T7" fmla="*/ 2147483646 h 428"/>
                      <a:gd name="T8" fmla="*/ 2147483646 w 123"/>
                      <a:gd name="T9" fmla="*/ 2147483646 h 428"/>
                      <a:gd name="T10" fmla="*/ 2147483646 w 123"/>
                      <a:gd name="T11" fmla="*/ 2147483646 h 428"/>
                      <a:gd name="T12" fmla="*/ 2147483646 w 123"/>
                      <a:gd name="T13" fmla="*/ 2147483646 h 428"/>
                      <a:gd name="T14" fmla="*/ 2147483646 w 123"/>
                      <a:gd name="T15" fmla="*/ 2147483646 h 428"/>
                      <a:gd name="T16" fmla="*/ 2147483646 w 123"/>
                      <a:gd name="T17" fmla="*/ 2147483646 h 428"/>
                      <a:gd name="T18" fmla="*/ 2147483646 w 123"/>
                      <a:gd name="T19" fmla="*/ 2147483646 h 428"/>
                      <a:gd name="T20" fmla="*/ 2147483646 w 123"/>
                      <a:gd name="T21" fmla="*/ 2147483646 h 428"/>
                      <a:gd name="T22" fmla="*/ 2147483646 w 123"/>
                      <a:gd name="T23" fmla="*/ 2147483646 h 428"/>
                      <a:gd name="T24" fmla="*/ 2147483646 w 123"/>
                      <a:gd name="T25" fmla="*/ 2147483646 h 428"/>
                      <a:gd name="T26" fmla="*/ 2147483646 w 123"/>
                      <a:gd name="T27" fmla="*/ 2147483646 h 428"/>
                      <a:gd name="T28" fmla="*/ 2147483646 w 123"/>
                      <a:gd name="T29" fmla="*/ 2147483646 h 428"/>
                      <a:gd name="T30" fmla="*/ 2147483646 w 123"/>
                      <a:gd name="T31" fmla="*/ 2147483646 h 428"/>
                      <a:gd name="T32" fmla="*/ 2147483646 w 123"/>
                      <a:gd name="T33" fmla="*/ 2147483646 h 428"/>
                      <a:gd name="T34" fmla="*/ 2147483646 w 123"/>
                      <a:gd name="T35" fmla="*/ 2147483646 h 428"/>
                      <a:gd name="T36" fmla="*/ 2147483646 w 123"/>
                      <a:gd name="T37" fmla="*/ 2147483646 h 428"/>
                      <a:gd name="T38" fmla="*/ 2147483646 w 123"/>
                      <a:gd name="T39" fmla="*/ 2147483646 h 428"/>
                      <a:gd name="T40" fmla="*/ 2147483646 w 123"/>
                      <a:gd name="T41" fmla="*/ 2147483646 h 428"/>
                      <a:gd name="T42" fmla="*/ 2147483646 w 123"/>
                      <a:gd name="T43" fmla="*/ 2147483646 h 428"/>
                      <a:gd name="T44" fmla="*/ 2147483646 w 123"/>
                      <a:gd name="T45" fmla="*/ 2147483646 h 428"/>
                      <a:gd name="T46" fmla="*/ 2147483646 w 123"/>
                      <a:gd name="T47" fmla="*/ 2147483646 h 428"/>
                      <a:gd name="T48" fmla="*/ 2147483646 w 123"/>
                      <a:gd name="T49" fmla="*/ 2147483646 h 428"/>
                      <a:gd name="T50" fmla="*/ 2147483646 w 123"/>
                      <a:gd name="T51" fmla="*/ 2147483646 h 428"/>
                      <a:gd name="T52" fmla="*/ 2147483646 w 123"/>
                      <a:gd name="T53" fmla="*/ 2147483646 h 428"/>
                      <a:gd name="T54" fmla="*/ 2147483646 w 123"/>
                      <a:gd name="T55" fmla="*/ 2147483646 h 428"/>
                      <a:gd name="T56" fmla="*/ 2147483646 w 123"/>
                      <a:gd name="T57" fmla="*/ 2147483646 h 428"/>
                      <a:gd name="T58" fmla="*/ 2147483646 w 123"/>
                      <a:gd name="T59" fmla="*/ 2147483646 h 428"/>
                      <a:gd name="T60" fmla="*/ 2147483646 w 123"/>
                      <a:gd name="T61" fmla="*/ 2147483646 h 428"/>
                      <a:gd name="T62" fmla="*/ 2147483646 w 123"/>
                      <a:gd name="T63" fmla="*/ 2147483646 h 428"/>
                      <a:gd name="T64" fmla="*/ 2147483646 w 123"/>
                      <a:gd name="T65" fmla="*/ 2147483646 h 4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428">
                        <a:moveTo>
                          <a:pt x="68" y="350"/>
                        </a:moveTo>
                        <a:cubicBezTo>
                          <a:pt x="68" y="350"/>
                          <a:pt x="69" y="373"/>
                          <a:pt x="69" y="379"/>
                        </a:cubicBezTo>
                        <a:cubicBezTo>
                          <a:pt x="69" y="385"/>
                          <a:pt x="70" y="393"/>
                          <a:pt x="69" y="394"/>
                        </a:cubicBezTo>
                        <a:cubicBezTo>
                          <a:pt x="67" y="395"/>
                          <a:pt x="71" y="403"/>
                          <a:pt x="67" y="404"/>
                        </a:cubicBezTo>
                        <a:cubicBezTo>
                          <a:pt x="63" y="405"/>
                          <a:pt x="54" y="406"/>
                          <a:pt x="52" y="405"/>
                        </a:cubicBezTo>
                        <a:cubicBezTo>
                          <a:pt x="51" y="403"/>
                          <a:pt x="50" y="401"/>
                          <a:pt x="48" y="403"/>
                        </a:cubicBezTo>
                        <a:cubicBezTo>
                          <a:pt x="45" y="405"/>
                          <a:pt x="36" y="410"/>
                          <a:pt x="24" y="410"/>
                        </a:cubicBezTo>
                        <a:cubicBezTo>
                          <a:pt x="11" y="410"/>
                          <a:pt x="7" y="408"/>
                          <a:pt x="5" y="407"/>
                        </a:cubicBezTo>
                        <a:cubicBezTo>
                          <a:pt x="2" y="406"/>
                          <a:pt x="4" y="401"/>
                          <a:pt x="7" y="401"/>
                        </a:cubicBezTo>
                        <a:cubicBezTo>
                          <a:pt x="9" y="401"/>
                          <a:pt x="21" y="401"/>
                          <a:pt x="27" y="396"/>
                        </a:cubicBezTo>
                        <a:cubicBezTo>
                          <a:pt x="33" y="391"/>
                          <a:pt x="33" y="385"/>
                          <a:pt x="34" y="384"/>
                        </a:cubicBezTo>
                        <a:cubicBezTo>
                          <a:pt x="36" y="382"/>
                          <a:pt x="34" y="381"/>
                          <a:pt x="34" y="376"/>
                        </a:cubicBezTo>
                        <a:cubicBezTo>
                          <a:pt x="34" y="370"/>
                          <a:pt x="35" y="359"/>
                          <a:pt x="36" y="356"/>
                        </a:cubicBezTo>
                        <a:cubicBezTo>
                          <a:pt x="37" y="352"/>
                          <a:pt x="36" y="341"/>
                          <a:pt x="36" y="334"/>
                        </a:cubicBezTo>
                        <a:cubicBezTo>
                          <a:pt x="36" y="328"/>
                          <a:pt x="34" y="307"/>
                          <a:pt x="34" y="297"/>
                        </a:cubicBezTo>
                        <a:cubicBezTo>
                          <a:pt x="34" y="288"/>
                          <a:pt x="31" y="277"/>
                          <a:pt x="30" y="266"/>
                        </a:cubicBezTo>
                        <a:cubicBezTo>
                          <a:pt x="28" y="256"/>
                          <a:pt x="27" y="246"/>
                          <a:pt x="27" y="240"/>
                        </a:cubicBezTo>
                        <a:cubicBezTo>
                          <a:pt x="27" y="235"/>
                          <a:pt x="27" y="232"/>
                          <a:pt x="27" y="232"/>
                        </a:cubicBezTo>
                        <a:cubicBezTo>
                          <a:pt x="27" y="232"/>
                          <a:pt x="24" y="231"/>
                          <a:pt x="25" y="228"/>
                        </a:cubicBezTo>
                        <a:cubicBezTo>
                          <a:pt x="25" y="226"/>
                          <a:pt x="25" y="202"/>
                          <a:pt x="25" y="191"/>
                        </a:cubicBezTo>
                        <a:cubicBezTo>
                          <a:pt x="26" y="180"/>
                          <a:pt x="28" y="168"/>
                          <a:pt x="28" y="167"/>
                        </a:cubicBezTo>
                        <a:cubicBezTo>
                          <a:pt x="28" y="166"/>
                          <a:pt x="22" y="164"/>
                          <a:pt x="20" y="163"/>
                        </a:cubicBezTo>
                        <a:cubicBezTo>
                          <a:pt x="17" y="162"/>
                          <a:pt x="10" y="162"/>
                          <a:pt x="8" y="161"/>
                        </a:cubicBezTo>
                        <a:cubicBezTo>
                          <a:pt x="5" y="160"/>
                          <a:pt x="2" y="156"/>
                          <a:pt x="1" y="149"/>
                        </a:cubicBezTo>
                        <a:cubicBezTo>
                          <a:pt x="0" y="141"/>
                          <a:pt x="0" y="135"/>
                          <a:pt x="2" y="131"/>
                        </a:cubicBezTo>
                        <a:cubicBezTo>
                          <a:pt x="4" y="127"/>
                          <a:pt x="7" y="122"/>
                          <a:pt x="10" y="113"/>
                        </a:cubicBezTo>
                        <a:cubicBezTo>
                          <a:pt x="14" y="104"/>
                          <a:pt x="12" y="98"/>
                          <a:pt x="15" y="91"/>
                        </a:cubicBezTo>
                        <a:cubicBezTo>
                          <a:pt x="17" y="85"/>
                          <a:pt x="19" y="79"/>
                          <a:pt x="32" y="73"/>
                        </a:cubicBezTo>
                        <a:cubicBezTo>
                          <a:pt x="45" y="68"/>
                          <a:pt x="52" y="64"/>
                          <a:pt x="52" y="64"/>
                        </a:cubicBezTo>
                        <a:cubicBezTo>
                          <a:pt x="52" y="64"/>
                          <a:pt x="52" y="58"/>
                          <a:pt x="53" y="57"/>
                        </a:cubicBezTo>
                        <a:cubicBezTo>
                          <a:pt x="54" y="56"/>
                          <a:pt x="56" y="54"/>
                          <a:pt x="54" y="51"/>
                        </a:cubicBezTo>
                        <a:cubicBezTo>
                          <a:pt x="53" y="48"/>
                          <a:pt x="52" y="44"/>
                          <a:pt x="52" y="42"/>
                        </a:cubicBezTo>
                        <a:cubicBezTo>
                          <a:pt x="52" y="40"/>
                          <a:pt x="36" y="0"/>
                          <a:pt x="63" y="0"/>
                        </a:cubicBezTo>
                        <a:cubicBezTo>
                          <a:pt x="91" y="0"/>
                          <a:pt x="89" y="14"/>
                          <a:pt x="89" y="19"/>
                        </a:cubicBezTo>
                        <a:cubicBezTo>
                          <a:pt x="89" y="24"/>
                          <a:pt x="86" y="37"/>
                          <a:pt x="84" y="43"/>
                        </a:cubicBezTo>
                        <a:cubicBezTo>
                          <a:pt x="83" y="48"/>
                          <a:pt x="82" y="54"/>
                          <a:pt x="84" y="56"/>
                        </a:cubicBezTo>
                        <a:cubicBezTo>
                          <a:pt x="85" y="57"/>
                          <a:pt x="88" y="61"/>
                          <a:pt x="99" y="68"/>
                        </a:cubicBezTo>
                        <a:cubicBezTo>
                          <a:pt x="111" y="74"/>
                          <a:pt x="123" y="75"/>
                          <a:pt x="120" y="90"/>
                        </a:cubicBezTo>
                        <a:cubicBezTo>
                          <a:pt x="117" y="106"/>
                          <a:pt x="114" y="114"/>
                          <a:pt x="110" y="124"/>
                        </a:cubicBezTo>
                        <a:cubicBezTo>
                          <a:pt x="106" y="135"/>
                          <a:pt x="102" y="139"/>
                          <a:pt x="102" y="144"/>
                        </a:cubicBezTo>
                        <a:cubicBezTo>
                          <a:pt x="101" y="150"/>
                          <a:pt x="104" y="171"/>
                          <a:pt x="106" y="182"/>
                        </a:cubicBezTo>
                        <a:cubicBezTo>
                          <a:pt x="107" y="193"/>
                          <a:pt x="109" y="210"/>
                          <a:pt x="110" y="217"/>
                        </a:cubicBezTo>
                        <a:cubicBezTo>
                          <a:pt x="110" y="224"/>
                          <a:pt x="111" y="227"/>
                          <a:pt x="109" y="228"/>
                        </a:cubicBezTo>
                        <a:cubicBezTo>
                          <a:pt x="107" y="230"/>
                          <a:pt x="108" y="229"/>
                          <a:pt x="108" y="232"/>
                        </a:cubicBezTo>
                        <a:cubicBezTo>
                          <a:pt x="108" y="234"/>
                          <a:pt x="112" y="259"/>
                          <a:pt x="112" y="266"/>
                        </a:cubicBezTo>
                        <a:cubicBezTo>
                          <a:pt x="112" y="273"/>
                          <a:pt x="113" y="278"/>
                          <a:pt x="114" y="284"/>
                        </a:cubicBezTo>
                        <a:cubicBezTo>
                          <a:pt x="115" y="291"/>
                          <a:pt x="118" y="317"/>
                          <a:pt x="119" y="328"/>
                        </a:cubicBezTo>
                        <a:cubicBezTo>
                          <a:pt x="119" y="340"/>
                          <a:pt x="117" y="362"/>
                          <a:pt x="114" y="371"/>
                        </a:cubicBezTo>
                        <a:cubicBezTo>
                          <a:pt x="111" y="380"/>
                          <a:pt x="111" y="386"/>
                          <a:pt x="112" y="390"/>
                        </a:cubicBezTo>
                        <a:cubicBezTo>
                          <a:pt x="113" y="393"/>
                          <a:pt x="115" y="400"/>
                          <a:pt x="115" y="404"/>
                        </a:cubicBezTo>
                        <a:cubicBezTo>
                          <a:pt x="115" y="408"/>
                          <a:pt x="116" y="412"/>
                          <a:pt x="116" y="412"/>
                        </a:cubicBezTo>
                        <a:cubicBezTo>
                          <a:pt x="116" y="412"/>
                          <a:pt x="117" y="416"/>
                          <a:pt x="116" y="416"/>
                        </a:cubicBezTo>
                        <a:cubicBezTo>
                          <a:pt x="115" y="417"/>
                          <a:pt x="107" y="420"/>
                          <a:pt x="106" y="420"/>
                        </a:cubicBezTo>
                        <a:cubicBezTo>
                          <a:pt x="106" y="419"/>
                          <a:pt x="105" y="417"/>
                          <a:pt x="104" y="419"/>
                        </a:cubicBezTo>
                        <a:cubicBezTo>
                          <a:pt x="102" y="421"/>
                          <a:pt x="96" y="425"/>
                          <a:pt x="91" y="426"/>
                        </a:cubicBezTo>
                        <a:cubicBezTo>
                          <a:pt x="86" y="427"/>
                          <a:pt x="76" y="428"/>
                          <a:pt x="70" y="426"/>
                        </a:cubicBezTo>
                        <a:cubicBezTo>
                          <a:pt x="64" y="424"/>
                          <a:pt x="58" y="423"/>
                          <a:pt x="61" y="418"/>
                        </a:cubicBezTo>
                        <a:cubicBezTo>
                          <a:pt x="65" y="412"/>
                          <a:pt x="71" y="415"/>
                          <a:pt x="77" y="410"/>
                        </a:cubicBezTo>
                        <a:cubicBezTo>
                          <a:pt x="82" y="405"/>
                          <a:pt x="82" y="402"/>
                          <a:pt x="82" y="399"/>
                        </a:cubicBezTo>
                        <a:cubicBezTo>
                          <a:pt x="81" y="396"/>
                          <a:pt x="81" y="379"/>
                          <a:pt x="81" y="375"/>
                        </a:cubicBezTo>
                        <a:cubicBezTo>
                          <a:pt x="81" y="372"/>
                          <a:pt x="78" y="327"/>
                          <a:pt x="78" y="319"/>
                        </a:cubicBezTo>
                        <a:cubicBezTo>
                          <a:pt x="78" y="312"/>
                          <a:pt x="75" y="286"/>
                          <a:pt x="75" y="279"/>
                        </a:cubicBezTo>
                        <a:cubicBezTo>
                          <a:pt x="75" y="273"/>
                          <a:pt x="75" y="268"/>
                          <a:pt x="74" y="265"/>
                        </a:cubicBezTo>
                        <a:cubicBezTo>
                          <a:pt x="73" y="262"/>
                          <a:pt x="73" y="260"/>
                          <a:pt x="73" y="260"/>
                        </a:cubicBezTo>
                        <a:cubicBezTo>
                          <a:pt x="73" y="260"/>
                          <a:pt x="72" y="267"/>
                          <a:pt x="72" y="273"/>
                        </a:cubicBezTo>
                        <a:cubicBezTo>
                          <a:pt x="72" y="279"/>
                          <a:pt x="72" y="286"/>
                          <a:pt x="71" y="302"/>
                        </a:cubicBezTo>
                        <a:cubicBezTo>
                          <a:pt x="69" y="318"/>
                          <a:pt x="68" y="338"/>
                          <a:pt x="68" y="3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5" name="Freeform 130"/>
                  <p:cNvSpPr/>
                  <p:nvPr/>
                </p:nvSpPr>
                <p:spPr bwMode="auto">
                  <a:xfrm>
                    <a:off x="3048000" y="2773363"/>
                    <a:ext cx="138113" cy="203200"/>
                  </a:xfrm>
                  <a:custGeom>
                    <a:avLst/>
                    <a:gdLst>
                      <a:gd name="T0" fmla="*/ 2147483646 w 37"/>
                      <a:gd name="T1" fmla="*/ 2147483646 h 54"/>
                      <a:gd name="T2" fmla="*/ 2147483646 w 37"/>
                      <a:gd name="T3" fmla="*/ 2147483646 h 54"/>
                      <a:gd name="T4" fmla="*/ 2147483646 w 37"/>
                      <a:gd name="T5" fmla="*/ 0 h 54"/>
                      <a:gd name="T6" fmla="*/ 2147483646 w 37"/>
                      <a:gd name="T7" fmla="*/ 2147483646 h 54"/>
                      <a:gd name="T8" fmla="*/ 2147483646 w 37"/>
                      <a:gd name="T9" fmla="*/ 2147483646 h 54"/>
                      <a:gd name="T10" fmla="*/ 2147483646 w 37"/>
                      <a:gd name="T11" fmla="*/ 2147483646 h 54"/>
                      <a:gd name="T12" fmla="*/ 2147483646 w 37"/>
                      <a:gd name="T13" fmla="*/ 2147483646 h 54"/>
                      <a:gd name="T14" fmla="*/ 2147483646 w 37"/>
                      <a:gd name="T15" fmla="*/ 2147483646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54">
                        <a:moveTo>
                          <a:pt x="1" y="54"/>
                        </a:moveTo>
                        <a:cubicBezTo>
                          <a:pt x="1" y="54"/>
                          <a:pt x="17" y="19"/>
                          <a:pt x="37" y="4"/>
                        </a:cubicBezTo>
                        <a:cubicBezTo>
                          <a:pt x="37" y="4"/>
                          <a:pt x="34" y="2"/>
                          <a:pt x="34" y="0"/>
                        </a:cubicBezTo>
                        <a:cubicBezTo>
                          <a:pt x="34" y="0"/>
                          <a:pt x="15" y="12"/>
                          <a:pt x="13" y="14"/>
                        </a:cubicBezTo>
                        <a:cubicBezTo>
                          <a:pt x="12" y="15"/>
                          <a:pt x="12" y="15"/>
                          <a:pt x="11" y="14"/>
                        </a:cubicBezTo>
                        <a:cubicBezTo>
                          <a:pt x="10" y="13"/>
                          <a:pt x="4" y="3"/>
                          <a:pt x="4" y="3"/>
                        </a:cubicBezTo>
                        <a:cubicBezTo>
                          <a:pt x="4" y="3"/>
                          <a:pt x="3" y="9"/>
                          <a:pt x="3" y="10"/>
                        </a:cubicBezTo>
                        <a:cubicBezTo>
                          <a:pt x="3" y="12"/>
                          <a:pt x="0" y="45"/>
                          <a:pt x="1"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6" name="Freeform 131"/>
                  <p:cNvSpPr/>
                  <p:nvPr/>
                </p:nvSpPr>
                <p:spPr bwMode="auto">
                  <a:xfrm>
                    <a:off x="3048000" y="2817813"/>
                    <a:ext cx="60325" cy="161925"/>
                  </a:xfrm>
                  <a:custGeom>
                    <a:avLst/>
                    <a:gdLst>
                      <a:gd name="T0" fmla="*/ 0 w 16"/>
                      <a:gd name="T1" fmla="*/ 2147483646 h 43"/>
                      <a:gd name="T2" fmla="*/ 2147483646 w 16"/>
                      <a:gd name="T3" fmla="*/ 2147483646 h 43"/>
                      <a:gd name="T4" fmla="*/ 2147483646 w 16"/>
                      <a:gd name="T5" fmla="*/ 2147483646 h 43"/>
                      <a:gd name="T6" fmla="*/ 2147483646 w 16"/>
                      <a:gd name="T7" fmla="*/ 2147483646 h 43"/>
                      <a:gd name="T8" fmla="*/ 2147483646 w 16"/>
                      <a:gd name="T9" fmla="*/ 2147483646 h 43"/>
                      <a:gd name="T10" fmla="*/ 2147483646 w 16"/>
                      <a:gd name="T11" fmla="*/ 2147483646 h 43"/>
                      <a:gd name="T12" fmla="*/ 0 w 16"/>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3">
                        <a:moveTo>
                          <a:pt x="0" y="43"/>
                        </a:moveTo>
                        <a:cubicBezTo>
                          <a:pt x="0" y="43"/>
                          <a:pt x="12" y="23"/>
                          <a:pt x="12" y="12"/>
                        </a:cubicBezTo>
                        <a:cubicBezTo>
                          <a:pt x="12" y="9"/>
                          <a:pt x="12" y="6"/>
                          <a:pt x="12" y="6"/>
                        </a:cubicBezTo>
                        <a:cubicBezTo>
                          <a:pt x="12" y="6"/>
                          <a:pt x="16" y="4"/>
                          <a:pt x="15" y="2"/>
                        </a:cubicBezTo>
                        <a:cubicBezTo>
                          <a:pt x="14" y="1"/>
                          <a:pt x="10" y="0"/>
                          <a:pt x="9" y="5"/>
                        </a:cubicBezTo>
                        <a:cubicBezTo>
                          <a:pt x="10" y="7"/>
                          <a:pt x="1" y="14"/>
                          <a:pt x="1" y="23"/>
                        </a:cubicBezTo>
                        <a:lnTo>
                          <a:pt x="0"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7" name="Freeform 132"/>
                  <p:cNvSpPr/>
                  <p:nvPr/>
                </p:nvSpPr>
                <p:spPr bwMode="auto">
                  <a:xfrm>
                    <a:off x="3100388" y="2822575"/>
                    <a:ext cx="30163" cy="22225"/>
                  </a:xfrm>
                  <a:custGeom>
                    <a:avLst/>
                    <a:gdLst>
                      <a:gd name="T0" fmla="*/ 0 w 19"/>
                      <a:gd name="T1" fmla="*/ 0 h 14"/>
                      <a:gd name="T2" fmla="*/ 0 w 19"/>
                      <a:gd name="T3" fmla="*/ 0 h 14"/>
                      <a:gd name="T4" fmla="*/ 2147483646 w 19"/>
                      <a:gd name="T5" fmla="*/ 2147483646 h 14"/>
                      <a:gd name="T6" fmla="*/ 2147483646 w 19"/>
                      <a:gd name="T7" fmla="*/ 2147483646 h 14"/>
                      <a:gd name="T8" fmla="*/ 0 w 19"/>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4">
                        <a:moveTo>
                          <a:pt x="0" y="0"/>
                        </a:moveTo>
                        <a:lnTo>
                          <a:pt x="0" y="0"/>
                        </a:lnTo>
                        <a:lnTo>
                          <a:pt x="1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8" name="Freeform 133"/>
                  <p:cNvSpPr/>
                  <p:nvPr/>
                </p:nvSpPr>
                <p:spPr bwMode="auto">
                  <a:xfrm>
                    <a:off x="3059113" y="2822575"/>
                    <a:ext cx="25400" cy="25400"/>
                  </a:xfrm>
                  <a:custGeom>
                    <a:avLst/>
                    <a:gdLst>
                      <a:gd name="T0" fmla="*/ 0 w 16"/>
                      <a:gd name="T1" fmla="*/ 2147483646 h 16"/>
                      <a:gd name="T2" fmla="*/ 2147483646 w 16"/>
                      <a:gd name="T3" fmla="*/ 0 h 16"/>
                      <a:gd name="T4" fmla="*/ 2147483646 w 16"/>
                      <a:gd name="T5" fmla="*/ 0 h 16"/>
                      <a:gd name="T6" fmla="*/ 0 w 16"/>
                      <a:gd name="T7" fmla="*/ 2147483646 h 16"/>
                      <a:gd name="T8" fmla="*/ 0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0" y="16"/>
                        </a:moveTo>
                        <a:lnTo>
                          <a:pt x="1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9" name="Freeform 134"/>
                  <p:cNvSpPr/>
                  <p:nvPr/>
                </p:nvSpPr>
                <p:spPr bwMode="auto">
                  <a:xfrm>
                    <a:off x="2965450" y="3051175"/>
                    <a:ext cx="33338" cy="60325"/>
                  </a:xfrm>
                  <a:custGeom>
                    <a:avLst/>
                    <a:gdLst>
                      <a:gd name="T0" fmla="*/ 2147483646 w 9"/>
                      <a:gd name="T1" fmla="*/ 2147483646 h 16"/>
                      <a:gd name="T2" fmla="*/ 2147483646 w 9"/>
                      <a:gd name="T3" fmla="*/ 2147483646 h 16"/>
                      <a:gd name="T4" fmla="*/ 2147483646 w 9"/>
                      <a:gd name="T5" fmla="*/ 2147483646 h 16"/>
                      <a:gd name="T6" fmla="*/ 2147483646 w 9"/>
                      <a:gd name="T7" fmla="*/ 2147483646 h 16"/>
                      <a:gd name="T8" fmla="*/ 2147483646 w 9"/>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3" y="16"/>
                        </a:moveTo>
                        <a:cubicBezTo>
                          <a:pt x="3" y="16"/>
                          <a:pt x="2" y="16"/>
                          <a:pt x="1" y="16"/>
                        </a:cubicBezTo>
                        <a:cubicBezTo>
                          <a:pt x="0" y="15"/>
                          <a:pt x="4" y="3"/>
                          <a:pt x="6" y="2"/>
                        </a:cubicBezTo>
                        <a:cubicBezTo>
                          <a:pt x="8" y="0"/>
                          <a:pt x="9" y="1"/>
                          <a:pt x="9" y="1"/>
                        </a:cubicBezTo>
                        <a:cubicBezTo>
                          <a:pt x="9" y="1"/>
                          <a:pt x="2" y="12"/>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35"/>
                  <p:cNvSpPr/>
                  <p:nvPr/>
                </p:nvSpPr>
                <p:spPr bwMode="auto">
                  <a:xfrm>
                    <a:off x="3032125" y="3128963"/>
                    <a:ext cx="15875" cy="53975"/>
                  </a:xfrm>
                  <a:custGeom>
                    <a:avLst/>
                    <a:gdLst>
                      <a:gd name="T0" fmla="*/ 0 w 4"/>
                      <a:gd name="T1" fmla="*/ 2147483646 h 14"/>
                      <a:gd name="T2" fmla="*/ 2147483646 w 4"/>
                      <a:gd name="T3" fmla="*/ 2147483646 h 14"/>
                      <a:gd name="T4" fmla="*/ 2147483646 w 4"/>
                      <a:gd name="T5" fmla="*/ 2147483646 h 14"/>
                      <a:gd name="T6" fmla="*/ 2147483646 w 4"/>
                      <a:gd name="T7" fmla="*/ 0 h 14"/>
                      <a:gd name="T8" fmla="*/ 0 w 4"/>
                      <a:gd name="T9" fmla="*/ 2147483646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4">
                        <a:moveTo>
                          <a:pt x="0" y="4"/>
                        </a:moveTo>
                        <a:cubicBezTo>
                          <a:pt x="0" y="4"/>
                          <a:pt x="1" y="11"/>
                          <a:pt x="1" y="13"/>
                        </a:cubicBezTo>
                        <a:cubicBezTo>
                          <a:pt x="1" y="14"/>
                          <a:pt x="4" y="14"/>
                          <a:pt x="4" y="14"/>
                        </a:cubicBezTo>
                        <a:cubicBezTo>
                          <a:pt x="4" y="0"/>
                          <a:pt x="4" y="0"/>
                          <a:pt x="4"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136"/>
                  <p:cNvSpPr/>
                  <p:nvPr/>
                </p:nvSpPr>
                <p:spPr bwMode="auto">
                  <a:xfrm>
                    <a:off x="1368425" y="4041775"/>
                    <a:ext cx="228600" cy="482600"/>
                  </a:xfrm>
                  <a:custGeom>
                    <a:avLst/>
                    <a:gdLst>
                      <a:gd name="T0" fmla="*/ 45 w 61"/>
                      <a:gd name="T1" fmla="*/ 7 h 129"/>
                      <a:gd name="T2" fmla="*/ 34 w 61"/>
                      <a:gd name="T3" fmla="*/ 8 h 129"/>
                      <a:gd name="T4" fmla="*/ 32 w 61"/>
                      <a:gd name="T5" fmla="*/ 9 h 129"/>
                      <a:gd name="T6" fmla="*/ 23 w 61"/>
                      <a:gd name="T7" fmla="*/ 5 h 129"/>
                      <a:gd name="T8" fmla="*/ 20 w 61"/>
                      <a:gd name="T9" fmla="*/ 1 h 129"/>
                      <a:gd name="T10" fmla="*/ 19 w 61"/>
                      <a:gd name="T11" fmla="*/ 1 h 129"/>
                      <a:gd name="T12" fmla="*/ 19 w 61"/>
                      <a:gd name="T13" fmla="*/ 2 h 129"/>
                      <a:gd name="T14" fmla="*/ 16 w 61"/>
                      <a:gd name="T15" fmla="*/ 0 h 129"/>
                      <a:gd name="T16" fmla="*/ 15 w 61"/>
                      <a:gd name="T17" fmla="*/ 0 h 129"/>
                      <a:gd name="T18" fmla="*/ 4 w 61"/>
                      <a:gd name="T19" fmla="*/ 2 h 129"/>
                      <a:gd name="T20" fmla="*/ 2 w 61"/>
                      <a:gd name="T21" fmla="*/ 5 h 129"/>
                      <a:gd name="T22" fmla="*/ 2 w 61"/>
                      <a:gd name="T23" fmla="*/ 11 h 129"/>
                      <a:gd name="T24" fmla="*/ 2 w 61"/>
                      <a:gd name="T25" fmla="*/ 18 h 129"/>
                      <a:gd name="T26" fmla="*/ 4 w 61"/>
                      <a:gd name="T27" fmla="*/ 26 h 129"/>
                      <a:gd name="T28" fmla="*/ 2 w 61"/>
                      <a:gd name="T29" fmla="*/ 36 h 129"/>
                      <a:gd name="T30" fmla="*/ 5 w 61"/>
                      <a:gd name="T31" fmla="*/ 40 h 129"/>
                      <a:gd name="T32" fmla="*/ 4 w 61"/>
                      <a:gd name="T33" fmla="*/ 46 h 129"/>
                      <a:gd name="T34" fmla="*/ 4 w 61"/>
                      <a:gd name="T35" fmla="*/ 48 h 129"/>
                      <a:gd name="T36" fmla="*/ 11 w 61"/>
                      <a:gd name="T37" fmla="*/ 51 h 129"/>
                      <a:gd name="T38" fmla="*/ 4 w 61"/>
                      <a:gd name="T39" fmla="*/ 62 h 129"/>
                      <a:gd name="T40" fmla="*/ 4 w 61"/>
                      <a:gd name="T41" fmla="*/ 63 h 129"/>
                      <a:gd name="T42" fmla="*/ 2 w 61"/>
                      <a:gd name="T43" fmla="*/ 71 h 129"/>
                      <a:gd name="T44" fmla="*/ 2 w 61"/>
                      <a:gd name="T45" fmla="*/ 71 h 129"/>
                      <a:gd name="T46" fmla="*/ 2 w 61"/>
                      <a:gd name="T47" fmla="*/ 84 h 129"/>
                      <a:gd name="T48" fmla="*/ 3 w 61"/>
                      <a:gd name="T49" fmla="*/ 93 h 129"/>
                      <a:gd name="T50" fmla="*/ 4 w 61"/>
                      <a:gd name="T51" fmla="*/ 103 h 129"/>
                      <a:gd name="T52" fmla="*/ 5 w 61"/>
                      <a:gd name="T53" fmla="*/ 129 h 129"/>
                      <a:gd name="T54" fmla="*/ 39 w 61"/>
                      <a:gd name="T55" fmla="*/ 129 h 129"/>
                      <a:gd name="T56" fmla="*/ 38 w 61"/>
                      <a:gd name="T57" fmla="*/ 101 h 129"/>
                      <a:gd name="T58" fmla="*/ 33 w 61"/>
                      <a:gd name="T59" fmla="*/ 86 h 129"/>
                      <a:gd name="T60" fmla="*/ 31 w 61"/>
                      <a:gd name="T61" fmla="*/ 78 h 129"/>
                      <a:gd name="T62" fmla="*/ 32 w 61"/>
                      <a:gd name="T63" fmla="*/ 70 h 129"/>
                      <a:gd name="T64" fmla="*/ 29 w 61"/>
                      <a:gd name="T65" fmla="*/ 62 h 129"/>
                      <a:gd name="T66" fmla="*/ 28 w 61"/>
                      <a:gd name="T67" fmla="*/ 49 h 129"/>
                      <a:gd name="T68" fmla="*/ 27 w 61"/>
                      <a:gd name="T69" fmla="*/ 41 h 129"/>
                      <a:gd name="T70" fmla="*/ 30 w 61"/>
                      <a:gd name="T71" fmla="*/ 35 h 129"/>
                      <a:gd name="T72" fmla="*/ 46 w 61"/>
                      <a:gd name="T73" fmla="*/ 20 h 129"/>
                      <a:gd name="T74" fmla="*/ 58 w 61"/>
                      <a:gd name="T75" fmla="*/ 17 h 129"/>
                      <a:gd name="T76" fmla="*/ 59 w 61"/>
                      <a:gd name="T77" fmla="*/ 16 h 129"/>
                      <a:gd name="T78" fmla="*/ 60 w 61"/>
                      <a:gd name="T79" fmla="*/ 14 h 129"/>
                      <a:gd name="T80" fmla="*/ 58 w 61"/>
                      <a:gd name="T81" fmla="*/ 10 h 129"/>
                      <a:gd name="T82" fmla="*/ 57 w 61"/>
                      <a:gd name="T83" fmla="*/ 10 h 129"/>
                      <a:gd name="T84" fmla="*/ 45 w 61"/>
                      <a:gd name="T85"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9">
                        <a:moveTo>
                          <a:pt x="45" y="7"/>
                        </a:moveTo>
                        <a:cubicBezTo>
                          <a:pt x="42" y="7"/>
                          <a:pt x="38" y="8"/>
                          <a:pt x="34" y="8"/>
                        </a:cubicBezTo>
                        <a:cubicBezTo>
                          <a:pt x="34" y="9"/>
                          <a:pt x="33" y="9"/>
                          <a:pt x="32" y="9"/>
                        </a:cubicBezTo>
                        <a:cubicBezTo>
                          <a:pt x="28" y="9"/>
                          <a:pt x="25" y="7"/>
                          <a:pt x="23" y="5"/>
                        </a:cubicBezTo>
                        <a:cubicBezTo>
                          <a:pt x="21" y="3"/>
                          <a:pt x="20" y="1"/>
                          <a:pt x="20" y="1"/>
                        </a:cubicBezTo>
                        <a:cubicBezTo>
                          <a:pt x="19" y="1"/>
                          <a:pt x="19" y="1"/>
                          <a:pt x="19" y="1"/>
                        </a:cubicBezTo>
                        <a:cubicBezTo>
                          <a:pt x="19" y="2"/>
                          <a:pt x="19" y="2"/>
                          <a:pt x="19" y="2"/>
                        </a:cubicBezTo>
                        <a:cubicBezTo>
                          <a:pt x="18" y="2"/>
                          <a:pt x="17" y="1"/>
                          <a:pt x="16" y="0"/>
                        </a:cubicBezTo>
                        <a:cubicBezTo>
                          <a:pt x="16" y="0"/>
                          <a:pt x="16" y="0"/>
                          <a:pt x="15" y="0"/>
                        </a:cubicBezTo>
                        <a:cubicBezTo>
                          <a:pt x="13" y="0"/>
                          <a:pt x="6" y="2"/>
                          <a:pt x="4" y="2"/>
                        </a:cubicBezTo>
                        <a:cubicBezTo>
                          <a:pt x="3" y="3"/>
                          <a:pt x="2" y="3"/>
                          <a:pt x="2" y="5"/>
                        </a:cubicBezTo>
                        <a:cubicBezTo>
                          <a:pt x="2" y="6"/>
                          <a:pt x="2" y="9"/>
                          <a:pt x="2" y="11"/>
                        </a:cubicBezTo>
                        <a:cubicBezTo>
                          <a:pt x="2" y="14"/>
                          <a:pt x="2" y="17"/>
                          <a:pt x="2" y="18"/>
                        </a:cubicBezTo>
                        <a:cubicBezTo>
                          <a:pt x="2" y="19"/>
                          <a:pt x="4" y="23"/>
                          <a:pt x="4" y="26"/>
                        </a:cubicBezTo>
                        <a:cubicBezTo>
                          <a:pt x="4" y="27"/>
                          <a:pt x="3" y="34"/>
                          <a:pt x="2" y="36"/>
                        </a:cubicBezTo>
                        <a:cubicBezTo>
                          <a:pt x="1" y="38"/>
                          <a:pt x="3" y="39"/>
                          <a:pt x="5" y="40"/>
                        </a:cubicBezTo>
                        <a:cubicBezTo>
                          <a:pt x="6" y="42"/>
                          <a:pt x="4" y="44"/>
                          <a:pt x="4" y="46"/>
                        </a:cubicBezTo>
                        <a:cubicBezTo>
                          <a:pt x="4" y="47"/>
                          <a:pt x="4" y="47"/>
                          <a:pt x="4" y="48"/>
                        </a:cubicBezTo>
                        <a:cubicBezTo>
                          <a:pt x="8" y="49"/>
                          <a:pt x="11" y="50"/>
                          <a:pt x="11" y="51"/>
                        </a:cubicBezTo>
                        <a:cubicBezTo>
                          <a:pt x="9" y="54"/>
                          <a:pt x="6" y="58"/>
                          <a:pt x="4" y="62"/>
                        </a:cubicBezTo>
                        <a:cubicBezTo>
                          <a:pt x="4" y="62"/>
                          <a:pt x="4" y="63"/>
                          <a:pt x="4" y="63"/>
                        </a:cubicBezTo>
                        <a:cubicBezTo>
                          <a:pt x="3" y="65"/>
                          <a:pt x="3" y="68"/>
                          <a:pt x="2" y="71"/>
                        </a:cubicBezTo>
                        <a:cubicBezTo>
                          <a:pt x="2" y="71"/>
                          <a:pt x="2" y="71"/>
                          <a:pt x="2" y="71"/>
                        </a:cubicBezTo>
                        <a:cubicBezTo>
                          <a:pt x="0" y="75"/>
                          <a:pt x="1" y="80"/>
                          <a:pt x="2" y="84"/>
                        </a:cubicBezTo>
                        <a:cubicBezTo>
                          <a:pt x="2" y="88"/>
                          <a:pt x="3" y="90"/>
                          <a:pt x="3" y="93"/>
                        </a:cubicBezTo>
                        <a:cubicBezTo>
                          <a:pt x="3" y="97"/>
                          <a:pt x="3" y="102"/>
                          <a:pt x="4" y="103"/>
                        </a:cubicBezTo>
                        <a:cubicBezTo>
                          <a:pt x="4" y="104"/>
                          <a:pt x="4" y="119"/>
                          <a:pt x="5" y="129"/>
                        </a:cubicBezTo>
                        <a:cubicBezTo>
                          <a:pt x="39" y="129"/>
                          <a:pt x="39" y="129"/>
                          <a:pt x="39" y="129"/>
                        </a:cubicBezTo>
                        <a:cubicBezTo>
                          <a:pt x="39" y="119"/>
                          <a:pt x="39" y="103"/>
                          <a:pt x="38" y="101"/>
                        </a:cubicBezTo>
                        <a:cubicBezTo>
                          <a:pt x="37" y="93"/>
                          <a:pt x="35" y="89"/>
                          <a:pt x="33" y="86"/>
                        </a:cubicBezTo>
                        <a:cubicBezTo>
                          <a:pt x="32" y="82"/>
                          <a:pt x="32" y="79"/>
                          <a:pt x="31" y="78"/>
                        </a:cubicBezTo>
                        <a:cubicBezTo>
                          <a:pt x="31" y="76"/>
                          <a:pt x="32" y="73"/>
                          <a:pt x="32" y="70"/>
                        </a:cubicBezTo>
                        <a:cubicBezTo>
                          <a:pt x="32" y="68"/>
                          <a:pt x="30" y="66"/>
                          <a:pt x="29" y="62"/>
                        </a:cubicBezTo>
                        <a:cubicBezTo>
                          <a:pt x="29" y="58"/>
                          <a:pt x="28" y="55"/>
                          <a:pt x="28" y="49"/>
                        </a:cubicBezTo>
                        <a:cubicBezTo>
                          <a:pt x="28" y="44"/>
                          <a:pt x="26" y="41"/>
                          <a:pt x="27" y="41"/>
                        </a:cubicBezTo>
                        <a:cubicBezTo>
                          <a:pt x="28" y="41"/>
                          <a:pt x="29" y="41"/>
                          <a:pt x="30" y="35"/>
                        </a:cubicBezTo>
                        <a:cubicBezTo>
                          <a:pt x="32" y="30"/>
                          <a:pt x="41" y="23"/>
                          <a:pt x="46" y="20"/>
                        </a:cubicBezTo>
                        <a:cubicBezTo>
                          <a:pt x="52" y="18"/>
                          <a:pt x="55" y="17"/>
                          <a:pt x="58" y="17"/>
                        </a:cubicBezTo>
                        <a:cubicBezTo>
                          <a:pt x="59" y="17"/>
                          <a:pt x="59" y="17"/>
                          <a:pt x="59" y="16"/>
                        </a:cubicBezTo>
                        <a:cubicBezTo>
                          <a:pt x="60" y="15"/>
                          <a:pt x="59" y="14"/>
                          <a:pt x="60" y="14"/>
                        </a:cubicBezTo>
                        <a:cubicBezTo>
                          <a:pt x="61" y="14"/>
                          <a:pt x="61" y="12"/>
                          <a:pt x="58" y="10"/>
                        </a:cubicBezTo>
                        <a:cubicBezTo>
                          <a:pt x="58" y="10"/>
                          <a:pt x="57" y="10"/>
                          <a:pt x="57" y="10"/>
                        </a:cubicBezTo>
                        <a:cubicBezTo>
                          <a:pt x="55" y="8"/>
                          <a:pt x="51" y="7"/>
                          <a:pt x="45" y="7"/>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1" name="Freeform 137"/>
                  <p:cNvSpPr/>
                  <p:nvPr/>
                </p:nvSpPr>
                <p:spPr bwMode="auto">
                  <a:xfrm>
                    <a:off x="1236663" y="4160838"/>
                    <a:ext cx="173038" cy="363537"/>
                  </a:xfrm>
                  <a:custGeom>
                    <a:avLst/>
                    <a:gdLst>
                      <a:gd name="T0" fmla="*/ 39 w 46"/>
                      <a:gd name="T1" fmla="*/ 30 h 97"/>
                      <a:gd name="T2" fmla="*/ 46 w 46"/>
                      <a:gd name="T3" fmla="*/ 19 h 97"/>
                      <a:gd name="T4" fmla="*/ 39 w 46"/>
                      <a:gd name="T5" fmla="*/ 16 h 97"/>
                      <a:gd name="T6" fmla="*/ 32 w 46"/>
                      <a:gd name="T7" fmla="*/ 16 h 97"/>
                      <a:gd name="T8" fmla="*/ 31 w 46"/>
                      <a:gd name="T9" fmla="*/ 16 h 97"/>
                      <a:gd name="T10" fmla="*/ 27 w 46"/>
                      <a:gd name="T11" fmla="*/ 16 h 97"/>
                      <a:gd name="T12" fmla="*/ 27 w 46"/>
                      <a:gd name="T13" fmla="*/ 16 h 97"/>
                      <a:gd name="T14" fmla="*/ 19 w 46"/>
                      <a:gd name="T15" fmla="*/ 8 h 97"/>
                      <a:gd name="T16" fmla="*/ 13 w 46"/>
                      <a:gd name="T17" fmla="*/ 0 h 97"/>
                      <a:gd name="T18" fmla="*/ 12 w 46"/>
                      <a:gd name="T19" fmla="*/ 1 h 97"/>
                      <a:gd name="T20" fmla="*/ 10 w 46"/>
                      <a:gd name="T21" fmla="*/ 3 h 97"/>
                      <a:gd name="T22" fmla="*/ 6 w 46"/>
                      <a:gd name="T23" fmla="*/ 1 h 97"/>
                      <a:gd name="T24" fmla="*/ 2 w 46"/>
                      <a:gd name="T25" fmla="*/ 0 h 97"/>
                      <a:gd name="T26" fmla="*/ 2 w 46"/>
                      <a:gd name="T27" fmla="*/ 0 h 97"/>
                      <a:gd name="T28" fmla="*/ 1 w 46"/>
                      <a:gd name="T29" fmla="*/ 15 h 97"/>
                      <a:gd name="T30" fmla="*/ 3 w 46"/>
                      <a:gd name="T31" fmla="*/ 24 h 97"/>
                      <a:gd name="T32" fmla="*/ 1 w 46"/>
                      <a:gd name="T33" fmla="*/ 34 h 97"/>
                      <a:gd name="T34" fmla="*/ 4 w 46"/>
                      <a:gd name="T35" fmla="*/ 49 h 97"/>
                      <a:gd name="T36" fmla="*/ 3 w 46"/>
                      <a:gd name="T37" fmla="*/ 59 h 97"/>
                      <a:gd name="T38" fmla="*/ 1 w 46"/>
                      <a:gd name="T39" fmla="*/ 69 h 97"/>
                      <a:gd name="T40" fmla="*/ 0 w 46"/>
                      <a:gd name="T41" fmla="*/ 97 h 97"/>
                      <a:gd name="T42" fmla="*/ 34 w 46"/>
                      <a:gd name="T43" fmla="*/ 97 h 97"/>
                      <a:gd name="T44" fmla="*/ 35 w 46"/>
                      <a:gd name="T45" fmla="*/ 69 h 97"/>
                      <a:gd name="T46" fmla="*/ 28 w 46"/>
                      <a:gd name="T47" fmla="*/ 62 h 97"/>
                      <a:gd name="T48" fmla="*/ 27 w 46"/>
                      <a:gd name="T49" fmla="*/ 52 h 97"/>
                      <a:gd name="T50" fmla="*/ 31 w 46"/>
                      <a:gd name="T51" fmla="*/ 42 h 97"/>
                      <a:gd name="T52" fmla="*/ 36 w 46"/>
                      <a:gd name="T53" fmla="*/ 36 h 97"/>
                      <a:gd name="T54" fmla="*/ 39 w 46"/>
                      <a:gd name="T55" fmla="*/ 31 h 97"/>
                      <a:gd name="T56" fmla="*/ 39 w 46"/>
                      <a:gd name="T57"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97">
                        <a:moveTo>
                          <a:pt x="39" y="30"/>
                        </a:moveTo>
                        <a:cubicBezTo>
                          <a:pt x="41" y="26"/>
                          <a:pt x="44" y="22"/>
                          <a:pt x="46" y="19"/>
                        </a:cubicBezTo>
                        <a:cubicBezTo>
                          <a:pt x="46" y="18"/>
                          <a:pt x="43" y="17"/>
                          <a:pt x="39" y="16"/>
                        </a:cubicBezTo>
                        <a:cubicBezTo>
                          <a:pt x="36" y="16"/>
                          <a:pt x="34" y="16"/>
                          <a:pt x="32" y="16"/>
                        </a:cubicBezTo>
                        <a:cubicBezTo>
                          <a:pt x="31" y="16"/>
                          <a:pt x="31" y="16"/>
                          <a:pt x="31" y="16"/>
                        </a:cubicBezTo>
                        <a:cubicBezTo>
                          <a:pt x="30" y="16"/>
                          <a:pt x="28" y="16"/>
                          <a:pt x="27" y="16"/>
                        </a:cubicBezTo>
                        <a:cubicBezTo>
                          <a:pt x="27" y="16"/>
                          <a:pt x="27" y="16"/>
                          <a:pt x="27" y="16"/>
                        </a:cubicBezTo>
                        <a:cubicBezTo>
                          <a:pt x="25" y="16"/>
                          <a:pt x="22" y="12"/>
                          <a:pt x="19" y="8"/>
                        </a:cubicBezTo>
                        <a:cubicBezTo>
                          <a:pt x="16" y="4"/>
                          <a:pt x="14" y="0"/>
                          <a:pt x="13" y="0"/>
                        </a:cubicBezTo>
                        <a:cubicBezTo>
                          <a:pt x="12" y="0"/>
                          <a:pt x="12" y="1"/>
                          <a:pt x="12" y="1"/>
                        </a:cubicBezTo>
                        <a:cubicBezTo>
                          <a:pt x="12" y="2"/>
                          <a:pt x="11" y="3"/>
                          <a:pt x="10" y="3"/>
                        </a:cubicBezTo>
                        <a:cubicBezTo>
                          <a:pt x="9" y="3"/>
                          <a:pt x="7" y="2"/>
                          <a:pt x="6" y="1"/>
                        </a:cubicBezTo>
                        <a:cubicBezTo>
                          <a:pt x="5" y="1"/>
                          <a:pt x="3" y="0"/>
                          <a:pt x="2" y="0"/>
                        </a:cubicBezTo>
                        <a:cubicBezTo>
                          <a:pt x="2" y="0"/>
                          <a:pt x="2" y="0"/>
                          <a:pt x="2" y="0"/>
                        </a:cubicBezTo>
                        <a:cubicBezTo>
                          <a:pt x="1" y="2"/>
                          <a:pt x="1" y="13"/>
                          <a:pt x="1" y="15"/>
                        </a:cubicBezTo>
                        <a:cubicBezTo>
                          <a:pt x="1" y="18"/>
                          <a:pt x="3" y="23"/>
                          <a:pt x="3" y="24"/>
                        </a:cubicBezTo>
                        <a:cubicBezTo>
                          <a:pt x="2" y="25"/>
                          <a:pt x="2" y="32"/>
                          <a:pt x="1" y="34"/>
                        </a:cubicBezTo>
                        <a:cubicBezTo>
                          <a:pt x="0" y="37"/>
                          <a:pt x="2" y="46"/>
                          <a:pt x="4" y="49"/>
                        </a:cubicBezTo>
                        <a:cubicBezTo>
                          <a:pt x="6" y="51"/>
                          <a:pt x="3" y="59"/>
                          <a:pt x="3" y="59"/>
                        </a:cubicBezTo>
                        <a:cubicBezTo>
                          <a:pt x="3" y="59"/>
                          <a:pt x="2" y="66"/>
                          <a:pt x="1" y="69"/>
                        </a:cubicBezTo>
                        <a:cubicBezTo>
                          <a:pt x="0" y="70"/>
                          <a:pt x="0" y="86"/>
                          <a:pt x="0" y="97"/>
                        </a:cubicBezTo>
                        <a:cubicBezTo>
                          <a:pt x="34" y="97"/>
                          <a:pt x="34" y="97"/>
                          <a:pt x="34" y="97"/>
                        </a:cubicBezTo>
                        <a:cubicBezTo>
                          <a:pt x="34" y="87"/>
                          <a:pt x="35" y="71"/>
                          <a:pt x="35" y="69"/>
                        </a:cubicBezTo>
                        <a:cubicBezTo>
                          <a:pt x="35" y="66"/>
                          <a:pt x="30" y="65"/>
                          <a:pt x="28" y="62"/>
                        </a:cubicBezTo>
                        <a:cubicBezTo>
                          <a:pt x="26" y="60"/>
                          <a:pt x="26" y="57"/>
                          <a:pt x="27" y="52"/>
                        </a:cubicBezTo>
                        <a:cubicBezTo>
                          <a:pt x="27" y="47"/>
                          <a:pt x="30" y="44"/>
                          <a:pt x="31" y="42"/>
                        </a:cubicBezTo>
                        <a:cubicBezTo>
                          <a:pt x="32" y="41"/>
                          <a:pt x="34" y="38"/>
                          <a:pt x="36" y="36"/>
                        </a:cubicBezTo>
                        <a:cubicBezTo>
                          <a:pt x="37" y="34"/>
                          <a:pt x="38" y="32"/>
                          <a:pt x="39" y="31"/>
                        </a:cubicBezTo>
                        <a:cubicBezTo>
                          <a:pt x="39" y="31"/>
                          <a:pt x="39" y="30"/>
                          <a:pt x="39" y="30"/>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67" name="Freeform 138"/>
                  <p:cNvSpPr>
                    <a:spLocks noEditPoints="1"/>
                  </p:cNvSpPr>
                  <p:nvPr/>
                </p:nvSpPr>
                <p:spPr bwMode="auto">
                  <a:xfrm>
                    <a:off x="1041400" y="2616200"/>
                    <a:ext cx="638175" cy="1631950"/>
                  </a:xfrm>
                  <a:custGeom>
                    <a:avLst/>
                    <a:gdLst>
                      <a:gd name="T0" fmla="*/ 2147483646 w 170"/>
                      <a:gd name="T1" fmla="*/ 2147483646 h 435"/>
                      <a:gd name="T2" fmla="*/ 2147483646 w 170"/>
                      <a:gd name="T3" fmla="*/ 2147483646 h 435"/>
                      <a:gd name="T4" fmla="*/ 2147483646 w 170"/>
                      <a:gd name="T5" fmla="*/ 2147483646 h 435"/>
                      <a:gd name="T6" fmla="*/ 2147483646 w 170"/>
                      <a:gd name="T7" fmla="*/ 2147483646 h 435"/>
                      <a:gd name="T8" fmla="*/ 2147483646 w 170"/>
                      <a:gd name="T9" fmla="*/ 2147483646 h 435"/>
                      <a:gd name="T10" fmla="*/ 2147483646 w 170"/>
                      <a:gd name="T11" fmla="*/ 2147483646 h 435"/>
                      <a:gd name="T12" fmla="*/ 2147483646 w 170"/>
                      <a:gd name="T13" fmla="*/ 2147483646 h 435"/>
                      <a:gd name="T14" fmla="*/ 2147483646 w 170"/>
                      <a:gd name="T15" fmla="*/ 2147483646 h 435"/>
                      <a:gd name="T16" fmla="*/ 2147483646 w 170"/>
                      <a:gd name="T17" fmla="*/ 2147483646 h 435"/>
                      <a:gd name="T18" fmla="*/ 2147483646 w 170"/>
                      <a:gd name="T19" fmla="*/ 2147483646 h 435"/>
                      <a:gd name="T20" fmla="*/ 2147483646 w 170"/>
                      <a:gd name="T21" fmla="*/ 2147483646 h 435"/>
                      <a:gd name="T22" fmla="*/ 2147483646 w 170"/>
                      <a:gd name="T23" fmla="*/ 2147483646 h 435"/>
                      <a:gd name="T24" fmla="*/ 2147483646 w 170"/>
                      <a:gd name="T25" fmla="*/ 2147483646 h 435"/>
                      <a:gd name="T26" fmla="*/ 2147483646 w 170"/>
                      <a:gd name="T27" fmla="*/ 2147483646 h 435"/>
                      <a:gd name="T28" fmla="*/ 2147483646 w 170"/>
                      <a:gd name="T29" fmla="*/ 2147483646 h 435"/>
                      <a:gd name="T30" fmla="*/ 2147483646 w 170"/>
                      <a:gd name="T31" fmla="*/ 2147483646 h 435"/>
                      <a:gd name="T32" fmla="*/ 2147483646 w 170"/>
                      <a:gd name="T33" fmla="*/ 2147483646 h 435"/>
                      <a:gd name="T34" fmla="*/ 2147483646 w 170"/>
                      <a:gd name="T35" fmla="*/ 2147483646 h 435"/>
                      <a:gd name="T36" fmla="*/ 2147483646 w 170"/>
                      <a:gd name="T37" fmla="*/ 2147483646 h 435"/>
                      <a:gd name="T38" fmla="*/ 2147483646 w 170"/>
                      <a:gd name="T39" fmla="*/ 2147483646 h 435"/>
                      <a:gd name="T40" fmla="*/ 2147483646 w 170"/>
                      <a:gd name="T41" fmla="*/ 2147483646 h 435"/>
                      <a:gd name="T42" fmla="*/ 2147483646 w 170"/>
                      <a:gd name="T43" fmla="*/ 2147483646 h 435"/>
                      <a:gd name="T44" fmla="*/ 2147483646 w 170"/>
                      <a:gd name="T45" fmla="*/ 2147483646 h 435"/>
                      <a:gd name="T46" fmla="*/ 2147483646 w 170"/>
                      <a:gd name="T47" fmla="*/ 2147483646 h 435"/>
                      <a:gd name="T48" fmla="*/ 2147483646 w 170"/>
                      <a:gd name="T49" fmla="*/ 2147483646 h 435"/>
                      <a:gd name="T50" fmla="*/ 2147483646 w 170"/>
                      <a:gd name="T51" fmla="*/ 2147483646 h 435"/>
                      <a:gd name="T52" fmla="*/ 2147483646 w 170"/>
                      <a:gd name="T53" fmla="*/ 2147483646 h 435"/>
                      <a:gd name="T54" fmla="*/ 2147483646 w 170"/>
                      <a:gd name="T55" fmla="*/ 2147483646 h 435"/>
                      <a:gd name="T56" fmla="*/ 2147483646 w 170"/>
                      <a:gd name="T57" fmla="*/ 2147483646 h 435"/>
                      <a:gd name="T58" fmla="*/ 2147483646 w 170"/>
                      <a:gd name="T59" fmla="*/ 2147483646 h 435"/>
                      <a:gd name="T60" fmla="*/ 2147483646 w 170"/>
                      <a:gd name="T61" fmla="*/ 2147483646 h 435"/>
                      <a:gd name="T62" fmla="*/ 2147483646 w 170"/>
                      <a:gd name="T63" fmla="*/ 2147483646 h 435"/>
                      <a:gd name="T64" fmla="*/ 2147483646 w 170"/>
                      <a:gd name="T65" fmla="*/ 2147483646 h 435"/>
                      <a:gd name="T66" fmla="*/ 2147483646 w 170"/>
                      <a:gd name="T67" fmla="*/ 2147483646 h 435"/>
                      <a:gd name="T68" fmla="*/ 2147483646 w 170"/>
                      <a:gd name="T69" fmla="*/ 2147483646 h 435"/>
                      <a:gd name="T70" fmla="*/ 2147483646 w 170"/>
                      <a:gd name="T71" fmla="*/ 2147483646 h 435"/>
                      <a:gd name="T72" fmla="*/ 2147483646 w 170"/>
                      <a:gd name="T73" fmla="*/ 2147483646 h 435"/>
                      <a:gd name="T74" fmla="*/ 2147483646 w 170"/>
                      <a:gd name="T75" fmla="*/ 2147483646 h 435"/>
                      <a:gd name="T76" fmla="*/ 2147483646 w 170"/>
                      <a:gd name="T77" fmla="*/ 2147483646 h 435"/>
                      <a:gd name="T78" fmla="*/ 2147483646 w 170"/>
                      <a:gd name="T79" fmla="*/ 2147483646 h 435"/>
                      <a:gd name="T80" fmla="*/ 2147483646 w 170"/>
                      <a:gd name="T81" fmla="*/ 2147483646 h 435"/>
                      <a:gd name="T82" fmla="*/ 2147483646 w 170"/>
                      <a:gd name="T83" fmla="*/ 2147483646 h 435"/>
                      <a:gd name="T84" fmla="*/ 2147483646 w 170"/>
                      <a:gd name="T85" fmla="*/ 2147483646 h 435"/>
                      <a:gd name="T86" fmla="*/ 2147483646 w 170"/>
                      <a:gd name="T87" fmla="*/ 2147483646 h 435"/>
                      <a:gd name="T88" fmla="*/ 2147483646 w 170"/>
                      <a:gd name="T89" fmla="*/ 2147483646 h 435"/>
                      <a:gd name="T90" fmla="*/ 2147483646 w 170"/>
                      <a:gd name="T91" fmla="*/ 2147483646 h 435"/>
                      <a:gd name="T92" fmla="*/ 2147483646 w 170"/>
                      <a:gd name="T93" fmla="*/ 2147483646 h 435"/>
                      <a:gd name="T94" fmla="*/ 2147483646 w 170"/>
                      <a:gd name="T95" fmla="*/ 2147483646 h 435"/>
                      <a:gd name="T96" fmla="*/ 2147483646 w 170"/>
                      <a:gd name="T97" fmla="*/ 2147483646 h 435"/>
                      <a:gd name="T98" fmla="*/ 2147483646 w 170"/>
                      <a:gd name="T99" fmla="*/ 2147483646 h 435"/>
                      <a:gd name="T100" fmla="*/ 2147483646 w 170"/>
                      <a:gd name="T101" fmla="*/ 2147483646 h 4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0" h="435">
                        <a:moveTo>
                          <a:pt x="53" y="365"/>
                        </a:moveTo>
                        <a:cubicBezTo>
                          <a:pt x="51" y="361"/>
                          <a:pt x="51" y="359"/>
                          <a:pt x="51" y="359"/>
                        </a:cubicBezTo>
                        <a:cubicBezTo>
                          <a:pt x="51" y="359"/>
                          <a:pt x="51" y="355"/>
                          <a:pt x="51" y="351"/>
                        </a:cubicBezTo>
                        <a:cubicBezTo>
                          <a:pt x="51" y="347"/>
                          <a:pt x="51" y="349"/>
                          <a:pt x="52" y="345"/>
                        </a:cubicBezTo>
                        <a:cubicBezTo>
                          <a:pt x="53" y="342"/>
                          <a:pt x="53" y="341"/>
                          <a:pt x="53" y="338"/>
                        </a:cubicBezTo>
                        <a:cubicBezTo>
                          <a:pt x="53" y="334"/>
                          <a:pt x="53" y="333"/>
                          <a:pt x="53" y="331"/>
                        </a:cubicBezTo>
                        <a:cubicBezTo>
                          <a:pt x="54" y="328"/>
                          <a:pt x="54" y="330"/>
                          <a:pt x="54" y="327"/>
                        </a:cubicBezTo>
                        <a:cubicBezTo>
                          <a:pt x="53" y="325"/>
                          <a:pt x="53" y="325"/>
                          <a:pt x="54" y="323"/>
                        </a:cubicBezTo>
                        <a:cubicBezTo>
                          <a:pt x="55" y="321"/>
                          <a:pt x="55" y="321"/>
                          <a:pt x="54" y="318"/>
                        </a:cubicBezTo>
                        <a:cubicBezTo>
                          <a:pt x="53" y="315"/>
                          <a:pt x="55" y="314"/>
                          <a:pt x="55" y="306"/>
                        </a:cubicBezTo>
                        <a:cubicBezTo>
                          <a:pt x="55" y="297"/>
                          <a:pt x="57" y="289"/>
                          <a:pt x="58" y="283"/>
                        </a:cubicBezTo>
                        <a:cubicBezTo>
                          <a:pt x="59" y="277"/>
                          <a:pt x="60" y="277"/>
                          <a:pt x="60" y="274"/>
                        </a:cubicBezTo>
                        <a:cubicBezTo>
                          <a:pt x="61" y="271"/>
                          <a:pt x="60" y="272"/>
                          <a:pt x="60" y="270"/>
                        </a:cubicBezTo>
                        <a:cubicBezTo>
                          <a:pt x="60" y="267"/>
                          <a:pt x="60" y="266"/>
                          <a:pt x="59" y="264"/>
                        </a:cubicBezTo>
                        <a:cubicBezTo>
                          <a:pt x="59" y="262"/>
                          <a:pt x="58" y="261"/>
                          <a:pt x="58" y="257"/>
                        </a:cubicBezTo>
                        <a:cubicBezTo>
                          <a:pt x="58" y="253"/>
                          <a:pt x="57" y="250"/>
                          <a:pt x="57" y="247"/>
                        </a:cubicBezTo>
                        <a:cubicBezTo>
                          <a:pt x="57" y="244"/>
                          <a:pt x="57" y="244"/>
                          <a:pt x="57" y="241"/>
                        </a:cubicBezTo>
                        <a:cubicBezTo>
                          <a:pt x="58" y="237"/>
                          <a:pt x="58" y="239"/>
                          <a:pt x="58" y="235"/>
                        </a:cubicBezTo>
                        <a:cubicBezTo>
                          <a:pt x="58" y="232"/>
                          <a:pt x="57" y="233"/>
                          <a:pt x="57" y="230"/>
                        </a:cubicBezTo>
                        <a:cubicBezTo>
                          <a:pt x="57" y="228"/>
                          <a:pt x="57" y="228"/>
                          <a:pt x="55" y="225"/>
                        </a:cubicBezTo>
                        <a:cubicBezTo>
                          <a:pt x="54" y="222"/>
                          <a:pt x="55" y="221"/>
                          <a:pt x="55" y="218"/>
                        </a:cubicBezTo>
                        <a:cubicBezTo>
                          <a:pt x="55" y="215"/>
                          <a:pt x="54" y="214"/>
                          <a:pt x="54" y="214"/>
                        </a:cubicBezTo>
                        <a:cubicBezTo>
                          <a:pt x="54" y="214"/>
                          <a:pt x="48" y="214"/>
                          <a:pt x="47" y="214"/>
                        </a:cubicBezTo>
                        <a:cubicBezTo>
                          <a:pt x="45" y="214"/>
                          <a:pt x="43" y="214"/>
                          <a:pt x="41" y="214"/>
                        </a:cubicBezTo>
                        <a:cubicBezTo>
                          <a:pt x="38" y="213"/>
                          <a:pt x="38" y="214"/>
                          <a:pt x="37" y="214"/>
                        </a:cubicBezTo>
                        <a:cubicBezTo>
                          <a:pt x="36" y="215"/>
                          <a:pt x="33" y="214"/>
                          <a:pt x="30" y="213"/>
                        </a:cubicBezTo>
                        <a:cubicBezTo>
                          <a:pt x="26" y="212"/>
                          <a:pt x="27" y="213"/>
                          <a:pt x="24" y="211"/>
                        </a:cubicBezTo>
                        <a:cubicBezTo>
                          <a:pt x="22" y="210"/>
                          <a:pt x="25" y="204"/>
                          <a:pt x="27" y="200"/>
                        </a:cubicBezTo>
                        <a:cubicBezTo>
                          <a:pt x="28" y="197"/>
                          <a:pt x="33" y="176"/>
                          <a:pt x="35" y="171"/>
                        </a:cubicBezTo>
                        <a:cubicBezTo>
                          <a:pt x="36" y="166"/>
                          <a:pt x="36" y="165"/>
                          <a:pt x="36" y="165"/>
                        </a:cubicBezTo>
                        <a:cubicBezTo>
                          <a:pt x="36" y="165"/>
                          <a:pt x="34" y="163"/>
                          <a:pt x="32" y="160"/>
                        </a:cubicBezTo>
                        <a:cubicBezTo>
                          <a:pt x="30" y="156"/>
                          <a:pt x="20" y="145"/>
                          <a:pt x="15" y="138"/>
                        </a:cubicBezTo>
                        <a:cubicBezTo>
                          <a:pt x="10" y="131"/>
                          <a:pt x="9" y="129"/>
                          <a:pt x="4" y="125"/>
                        </a:cubicBezTo>
                        <a:cubicBezTo>
                          <a:pt x="0" y="122"/>
                          <a:pt x="2" y="118"/>
                          <a:pt x="3" y="113"/>
                        </a:cubicBezTo>
                        <a:cubicBezTo>
                          <a:pt x="4" y="108"/>
                          <a:pt x="15" y="96"/>
                          <a:pt x="19" y="92"/>
                        </a:cubicBezTo>
                        <a:cubicBezTo>
                          <a:pt x="23" y="88"/>
                          <a:pt x="33" y="82"/>
                          <a:pt x="36" y="80"/>
                        </a:cubicBezTo>
                        <a:cubicBezTo>
                          <a:pt x="39" y="78"/>
                          <a:pt x="39" y="75"/>
                          <a:pt x="40" y="72"/>
                        </a:cubicBezTo>
                        <a:cubicBezTo>
                          <a:pt x="41" y="68"/>
                          <a:pt x="42" y="65"/>
                          <a:pt x="44" y="59"/>
                        </a:cubicBezTo>
                        <a:cubicBezTo>
                          <a:pt x="47" y="54"/>
                          <a:pt x="58" y="57"/>
                          <a:pt x="63" y="58"/>
                        </a:cubicBezTo>
                        <a:cubicBezTo>
                          <a:pt x="67" y="58"/>
                          <a:pt x="68" y="59"/>
                          <a:pt x="71" y="61"/>
                        </a:cubicBezTo>
                        <a:cubicBezTo>
                          <a:pt x="75" y="62"/>
                          <a:pt x="74" y="60"/>
                          <a:pt x="77" y="58"/>
                        </a:cubicBezTo>
                        <a:cubicBezTo>
                          <a:pt x="79" y="57"/>
                          <a:pt x="81" y="54"/>
                          <a:pt x="80" y="53"/>
                        </a:cubicBezTo>
                        <a:cubicBezTo>
                          <a:pt x="78" y="52"/>
                          <a:pt x="77" y="47"/>
                          <a:pt x="77" y="46"/>
                        </a:cubicBezTo>
                        <a:cubicBezTo>
                          <a:pt x="77" y="44"/>
                          <a:pt x="77" y="45"/>
                          <a:pt x="74" y="45"/>
                        </a:cubicBezTo>
                        <a:cubicBezTo>
                          <a:pt x="72" y="44"/>
                          <a:pt x="71" y="38"/>
                          <a:pt x="70" y="34"/>
                        </a:cubicBezTo>
                        <a:cubicBezTo>
                          <a:pt x="70" y="31"/>
                          <a:pt x="72" y="31"/>
                          <a:pt x="73" y="31"/>
                        </a:cubicBezTo>
                        <a:cubicBezTo>
                          <a:pt x="74" y="31"/>
                          <a:pt x="72" y="29"/>
                          <a:pt x="72" y="22"/>
                        </a:cubicBezTo>
                        <a:cubicBezTo>
                          <a:pt x="72" y="15"/>
                          <a:pt x="78" y="5"/>
                          <a:pt x="86" y="3"/>
                        </a:cubicBezTo>
                        <a:cubicBezTo>
                          <a:pt x="94" y="0"/>
                          <a:pt x="104" y="2"/>
                          <a:pt x="110" y="11"/>
                        </a:cubicBezTo>
                        <a:cubicBezTo>
                          <a:pt x="116" y="19"/>
                          <a:pt x="114" y="27"/>
                          <a:pt x="113" y="30"/>
                        </a:cubicBezTo>
                        <a:cubicBezTo>
                          <a:pt x="113" y="32"/>
                          <a:pt x="113" y="32"/>
                          <a:pt x="114" y="33"/>
                        </a:cubicBezTo>
                        <a:cubicBezTo>
                          <a:pt x="115" y="34"/>
                          <a:pt x="115" y="35"/>
                          <a:pt x="114" y="38"/>
                        </a:cubicBezTo>
                        <a:cubicBezTo>
                          <a:pt x="112" y="40"/>
                          <a:pt x="113" y="42"/>
                          <a:pt x="113" y="44"/>
                        </a:cubicBezTo>
                        <a:cubicBezTo>
                          <a:pt x="113" y="46"/>
                          <a:pt x="112" y="45"/>
                          <a:pt x="112" y="45"/>
                        </a:cubicBezTo>
                        <a:cubicBezTo>
                          <a:pt x="112" y="50"/>
                          <a:pt x="109" y="54"/>
                          <a:pt x="109" y="56"/>
                        </a:cubicBezTo>
                        <a:cubicBezTo>
                          <a:pt x="108" y="58"/>
                          <a:pt x="113" y="64"/>
                          <a:pt x="113" y="64"/>
                        </a:cubicBezTo>
                        <a:cubicBezTo>
                          <a:pt x="113" y="64"/>
                          <a:pt x="116" y="64"/>
                          <a:pt x="121" y="65"/>
                        </a:cubicBezTo>
                        <a:cubicBezTo>
                          <a:pt x="126" y="66"/>
                          <a:pt x="132" y="69"/>
                          <a:pt x="135" y="69"/>
                        </a:cubicBezTo>
                        <a:cubicBezTo>
                          <a:pt x="138" y="70"/>
                          <a:pt x="142" y="82"/>
                          <a:pt x="143" y="84"/>
                        </a:cubicBezTo>
                        <a:cubicBezTo>
                          <a:pt x="143" y="86"/>
                          <a:pt x="144" y="86"/>
                          <a:pt x="146" y="88"/>
                        </a:cubicBezTo>
                        <a:cubicBezTo>
                          <a:pt x="148" y="89"/>
                          <a:pt x="148" y="92"/>
                          <a:pt x="150" y="94"/>
                        </a:cubicBezTo>
                        <a:cubicBezTo>
                          <a:pt x="152" y="97"/>
                          <a:pt x="152" y="97"/>
                          <a:pt x="153" y="98"/>
                        </a:cubicBezTo>
                        <a:cubicBezTo>
                          <a:pt x="153" y="99"/>
                          <a:pt x="156" y="100"/>
                          <a:pt x="158" y="104"/>
                        </a:cubicBezTo>
                        <a:cubicBezTo>
                          <a:pt x="160" y="107"/>
                          <a:pt x="162" y="109"/>
                          <a:pt x="164" y="112"/>
                        </a:cubicBezTo>
                        <a:cubicBezTo>
                          <a:pt x="166" y="116"/>
                          <a:pt x="167" y="115"/>
                          <a:pt x="169" y="119"/>
                        </a:cubicBezTo>
                        <a:cubicBezTo>
                          <a:pt x="170" y="122"/>
                          <a:pt x="169" y="123"/>
                          <a:pt x="168" y="125"/>
                        </a:cubicBezTo>
                        <a:cubicBezTo>
                          <a:pt x="168" y="128"/>
                          <a:pt x="166" y="131"/>
                          <a:pt x="165" y="133"/>
                        </a:cubicBezTo>
                        <a:cubicBezTo>
                          <a:pt x="163" y="136"/>
                          <a:pt x="163" y="138"/>
                          <a:pt x="162" y="141"/>
                        </a:cubicBezTo>
                        <a:cubicBezTo>
                          <a:pt x="161" y="145"/>
                          <a:pt x="158" y="151"/>
                          <a:pt x="156" y="155"/>
                        </a:cubicBezTo>
                        <a:cubicBezTo>
                          <a:pt x="153" y="158"/>
                          <a:pt x="150" y="165"/>
                          <a:pt x="149" y="167"/>
                        </a:cubicBezTo>
                        <a:cubicBezTo>
                          <a:pt x="148" y="169"/>
                          <a:pt x="146" y="169"/>
                          <a:pt x="144" y="170"/>
                        </a:cubicBezTo>
                        <a:cubicBezTo>
                          <a:pt x="141" y="172"/>
                          <a:pt x="141" y="169"/>
                          <a:pt x="141" y="169"/>
                        </a:cubicBezTo>
                        <a:cubicBezTo>
                          <a:pt x="141" y="169"/>
                          <a:pt x="141" y="171"/>
                          <a:pt x="141" y="177"/>
                        </a:cubicBezTo>
                        <a:cubicBezTo>
                          <a:pt x="140" y="182"/>
                          <a:pt x="139" y="194"/>
                          <a:pt x="139" y="199"/>
                        </a:cubicBezTo>
                        <a:cubicBezTo>
                          <a:pt x="139" y="204"/>
                          <a:pt x="139" y="210"/>
                          <a:pt x="138" y="212"/>
                        </a:cubicBezTo>
                        <a:cubicBezTo>
                          <a:pt x="137" y="214"/>
                          <a:pt x="134" y="209"/>
                          <a:pt x="134" y="209"/>
                        </a:cubicBezTo>
                        <a:cubicBezTo>
                          <a:pt x="134" y="209"/>
                          <a:pt x="133" y="212"/>
                          <a:pt x="133" y="217"/>
                        </a:cubicBezTo>
                        <a:cubicBezTo>
                          <a:pt x="133" y="221"/>
                          <a:pt x="132" y="233"/>
                          <a:pt x="132" y="241"/>
                        </a:cubicBezTo>
                        <a:cubicBezTo>
                          <a:pt x="133" y="248"/>
                          <a:pt x="132" y="253"/>
                          <a:pt x="130" y="274"/>
                        </a:cubicBezTo>
                        <a:cubicBezTo>
                          <a:pt x="127" y="295"/>
                          <a:pt x="127" y="295"/>
                          <a:pt x="126" y="303"/>
                        </a:cubicBezTo>
                        <a:cubicBezTo>
                          <a:pt x="125" y="310"/>
                          <a:pt x="122" y="315"/>
                          <a:pt x="121" y="318"/>
                        </a:cubicBezTo>
                        <a:cubicBezTo>
                          <a:pt x="120" y="322"/>
                          <a:pt x="119" y="325"/>
                          <a:pt x="119" y="326"/>
                        </a:cubicBezTo>
                        <a:cubicBezTo>
                          <a:pt x="119" y="328"/>
                          <a:pt x="120" y="331"/>
                          <a:pt x="120" y="333"/>
                        </a:cubicBezTo>
                        <a:cubicBezTo>
                          <a:pt x="120" y="336"/>
                          <a:pt x="117" y="338"/>
                          <a:pt x="117" y="342"/>
                        </a:cubicBezTo>
                        <a:cubicBezTo>
                          <a:pt x="116" y="346"/>
                          <a:pt x="116" y="349"/>
                          <a:pt x="116" y="355"/>
                        </a:cubicBezTo>
                        <a:cubicBezTo>
                          <a:pt x="116" y="360"/>
                          <a:pt x="114" y="363"/>
                          <a:pt x="115" y="363"/>
                        </a:cubicBezTo>
                        <a:cubicBezTo>
                          <a:pt x="116" y="363"/>
                          <a:pt x="116" y="363"/>
                          <a:pt x="118" y="369"/>
                        </a:cubicBezTo>
                        <a:cubicBezTo>
                          <a:pt x="119" y="374"/>
                          <a:pt x="128" y="380"/>
                          <a:pt x="134" y="383"/>
                        </a:cubicBezTo>
                        <a:cubicBezTo>
                          <a:pt x="140" y="386"/>
                          <a:pt x="143" y="387"/>
                          <a:pt x="145" y="387"/>
                        </a:cubicBezTo>
                        <a:cubicBezTo>
                          <a:pt x="148" y="387"/>
                          <a:pt x="147" y="390"/>
                          <a:pt x="148" y="390"/>
                        </a:cubicBezTo>
                        <a:cubicBezTo>
                          <a:pt x="149" y="390"/>
                          <a:pt x="149" y="392"/>
                          <a:pt x="145" y="394"/>
                        </a:cubicBezTo>
                        <a:cubicBezTo>
                          <a:pt x="141" y="396"/>
                          <a:pt x="132" y="397"/>
                          <a:pt x="122" y="395"/>
                        </a:cubicBezTo>
                        <a:cubicBezTo>
                          <a:pt x="112" y="394"/>
                          <a:pt x="107" y="388"/>
                          <a:pt x="106" y="387"/>
                        </a:cubicBezTo>
                        <a:cubicBezTo>
                          <a:pt x="105" y="386"/>
                          <a:pt x="104" y="388"/>
                          <a:pt x="103" y="388"/>
                        </a:cubicBezTo>
                        <a:cubicBezTo>
                          <a:pt x="102" y="389"/>
                          <a:pt x="93" y="387"/>
                          <a:pt x="91" y="386"/>
                        </a:cubicBezTo>
                        <a:cubicBezTo>
                          <a:pt x="90" y="385"/>
                          <a:pt x="89" y="386"/>
                          <a:pt x="89" y="384"/>
                        </a:cubicBezTo>
                        <a:cubicBezTo>
                          <a:pt x="89" y="381"/>
                          <a:pt x="90" y="379"/>
                          <a:pt x="90" y="378"/>
                        </a:cubicBezTo>
                        <a:cubicBezTo>
                          <a:pt x="91" y="378"/>
                          <a:pt x="90" y="377"/>
                          <a:pt x="90" y="376"/>
                        </a:cubicBezTo>
                        <a:cubicBezTo>
                          <a:pt x="90" y="375"/>
                          <a:pt x="91" y="370"/>
                          <a:pt x="90" y="368"/>
                        </a:cubicBezTo>
                        <a:cubicBezTo>
                          <a:pt x="89" y="366"/>
                          <a:pt x="91" y="365"/>
                          <a:pt x="92" y="363"/>
                        </a:cubicBezTo>
                        <a:cubicBezTo>
                          <a:pt x="94" y="362"/>
                          <a:pt x="91" y="360"/>
                          <a:pt x="91" y="358"/>
                        </a:cubicBezTo>
                        <a:cubicBezTo>
                          <a:pt x="91" y="355"/>
                          <a:pt x="92" y="347"/>
                          <a:pt x="92" y="344"/>
                        </a:cubicBezTo>
                        <a:cubicBezTo>
                          <a:pt x="92" y="341"/>
                          <a:pt x="91" y="337"/>
                          <a:pt x="89" y="333"/>
                        </a:cubicBezTo>
                        <a:cubicBezTo>
                          <a:pt x="88" y="329"/>
                          <a:pt x="89" y="324"/>
                          <a:pt x="89" y="320"/>
                        </a:cubicBezTo>
                        <a:cubicBezTo>
                          <a:pt x="90" y="315"/>
                          <a:pt x="91" y="314"/>
                          <a:pt x="91" y="310"/>
                        </a:cubicBezTo>
                        <a:cubicBezTo>
                          <a:pt x="91" y="307"/>
                          <a:pt x="91" y="302"/>
                          <a:pt x="91" y="301"/>
                        </a:cubicBezTo>
                        <a:cubicBezTo>
                          <a:pt x="92" y="299"/>
                          <a:pt x="93" y="297"/>
                          <a:pt x="93" y="295"/>
                        </a:cubicBezTo>
                        <a:cubicBezTo>
                          <a:pt x="93" y="293"/>
                          <a:pt x="93" y="288"/>
                          <a:pt x="93" y="288"/>
                        </a:cubicBezTo>
                        <a:cubicBezTo>
                          <a:pt x="93" y="288"/>
                          <a:pt x="92" y="291"/>
                          <a:pt x="92" y="292"/>
                        </a:cubicBezTo>
                        <a:cubicBezTo>
                          <a:pt x="92" y="293"/>
                          <a:pt x="91" y="295"/>
                          <a:pt x="91" y="298"/>
                        </a:cubicBezTo>
                        <a:cubicBezTo>
                          <a:pt x="90" y="301"/>
                          <a:pt x="90" y="302"/>
                          <a:pt x="89" y="305"/>
                        </a:cubicBezTo>
                        <a:cubicBezTo>
                          <a:pt x="89" y="307"/>
                          <a:pt x="89" y="308"/>
                          <a:pt x="89" y="311"/>
                        </a:cubicBezTo>
                        <a:cubicBezTo>
                          <a:pt x="89" y="314"/>
                          <a:pt x="88" y="316"/>
                          <a:pt x="88" y="321"/>
                        </a:cubicBezTo>
                        <a:cubicBezTo>
                          <a:pt x="88" y="325"/>
                          <a:pt x="86" y="326"/>
                          <a:pt x="87" y="330"/>
                        </a:cubicBezTo>
                        <a:cubicBezTo>
                          <a:pt x="88" y="334"/>
                          <a:pt x="86" y="349"/>
                          <a:pt x="85" y="353"/>
                        </a:cubicBezTo>
                        <a:cubicBezTo>
                          <a:pt x="84" y="356"/>
                          <a:pt x="85" y="357"/>
                          <a:pt x="86" y="359"/>
                        </a:cubicBezTo>
                        <a:cubicBezTo>
                          <a:pt x="86" y="362"/>
                          <a:pt x="86" y="365"/>
                          <a:pt x="86" y="369"/>
                        </a:cubicBezTo>
                        <a:cubicBezTo>
                          <a:pt x="85" y="372"/>
                          <a:pt x="87" y="377"/>
                          <a:pt x="87" y="380"/>
                        </a:cubicBezTo>
                        <a:cubicBezTo>
                          <a:pt x="87" y="383"/>
                          <a:pt x="83" y="384"/>
                          <a:pt x="80" y="387"/>
                        </a:cubicBezTo>
                        <a:cubicBezTo>
                          <a:pt x="78" y="389"/>
                          <a:pt x="79" y="392"/>
                          <a:pt x="79" y="397"/>
                        </a:cubicBezTo>
                        <a:cubicBezTo>
                          <a:pt x="80" y="402"/>
                          <a:pt x="82" y="405"/>
                          <a:pt x="84" y="407"/>
                        </a:cubicBezTo>
                        <a:cubicBezTo>
                          <a:pt x="85" y="409"/>
                          <a:pt x="90" y="416"/>
                          <a:pt x="92" y="419"/>
                        </a:cubicBezTo>
                        <a:cubicBezTo>
                          <a:pt x="93" y="423"/>
                          <a:pt x="97" y="427"/>
                          <a:pt x="98" y="430"/>
                        </a:cubicBezTo>
                        <a:cubicBezTo>
                          <a:pt x="99" y="433"/>
                          <a:pt x="85" y="435"/>
                          <a:pt x="80" y="433"/>
                        </a:cubicBezTo>
                        <a:cubicBezTo>
                          <a:pt x="75" y="432"/>
                          <a:pt x="65" y="427"/>
                          <a:pt x="63" y="423"/>
                        </a:cubicBezTo>
                        <a:cubicBezTo>
                          <a:pt x="61" y="419"/>
                          <a:pt x="57" y="415"/>
                          <a:pt x="55" y="413"/>
                        </a:cubicBezTo>
                        <a:cubicBezTo>
                          <a:pt x="52" y="412"/>
                          <a:pt x="54" y="405"/>
                          <a:pt x="54" y="403"/>
                        </a:cubicBezTo>
                        <a:cubicBezTo>
                          <a:pt x="55" y="401"/>
                          <a:pt x="55" y="401"/>
                          <a:pt x="55" y="400"/>
                        </a:cubicBezTo>
                        <a:cubicBezTo>
                          <a:pt x="54" y="399"/>
                          <a:pt x="54" y="397"/>
                          <a:pt x="53" y="394"/>
                        </a:cubicBezTo>
                        <a:cubicBezTo>
                          <a:pt x="52" y="391"/>
                          <a:pt x="55" y="388"/>
                          <a:pt x="56" y="386"/>
                        </a:cubicBezTo>
                        <a:cubicBezTo>
                          <a:pt x="58" y="384"/>
                          <a:pt x="55" y="376"/>
                          <a:pt x="55" y="376"/>
                        </a:cubicBezTo>
                        <a:cubicBezTo>
                          <a:pt x="55" y="376"/>
                          <a:pt x="54" y="369"/>
                          <a:pt x="53" y="365"/>
                        </a:cubicBezTo>
                        <a:close/>
                        <a:moveTo>
                          <a:pt x="141" y="119"/>
                        </a:moveTo>
                        <a:cubicBezTo>
                          <a:pt x="141" y="119"/>
                          <a:pt x="139" y="125"/>
                          <a:pt x="138" y="130"/>
                        </a:cubicBezTo>
                        <a:cubicBezTo>
                          <a:pt x="137" y="134"/>
                          <a:pt x="135" y="134"/>
                          <a:pt x="136" y="137"/>
                        </a:cubicBezTo>
                        <a:cubicBezTo>
                          <a:pt x="137" y="140"/>
                          <a:pt x="136" y="142"/>
                          <a:pt x="136" y="143"/>
                        </a:cubicBezTo>
                        <a:cubicBezTo>
                          <a:pt x="136" y="145"/>
                          <a:pt x="138" y="144"/>
                          <a:pt x="139" y="144"/>
                        </a:cubicBezTo>
                        <a:cubicBezTo>
                          <a:pt x="140" y="143"/>
                          <a:pt x="138" y="142"/>
                          <a:pt x="140" y="139"/>
                        </a:cubicBezTo>
                        <a:cubicBezTo>
                          <a:pt x="141" y="136"/>
                          <a:pt x="141" y="136"/>
                          <a:pt x="142" y="134"/>
                        </a:cubicBezTo>
                        <a:cubicBezTo>
                          <a:pt x="142" y="132"/>
                          <a:pt x="142" y="132"/>
                          <a:pt x="143" y="130"/>
                        </a:cubicBezTo>
                        <a:cubicBezTo>
                          <a:pt x="144" y="127"/>
                          <a:pt x="147" y="126"/>
                          <a:pt x="145" y="125"/>
                        </a:cubicBezTo>
                        <a:cubicBezTo>
                          <a:pt x="144" y="124"/>
                          <a:pt x="144" y="124"/>
                          <a:pt x="144" y="123"/>
                        </a:cubicBezTo>
                        <a:cubicBezTo>
                          <a:pt x="144" y="121"/>
                          <a:pt x="145" y="121"/>
                          <a:pt x="142" y="120"/>
                        </a:cubicBezTo>
                        <a:cubicBezTo>
                          <a:pt x="140" y="119"/>
                          <a:pt x="141" y="119"/>
                          <a:pt x="141" y="119"/>
                        </a:cubicBezTo>
                        <a:close/>
                        <a:moveTo>
                          <a:pt x="47" y="134"/>
                        </a:moveTo>
                        <a:cubicBezTo>
                          <a:pt x="47" y="134"/>
                          <a:pt x="50" y="128"/>
                          <a:pt x="49" y="126"/>
                        </a:cubicBezTo>
                        <a:cubicBezTo>
                          <a:pt x="48" y="123"/>
                          <a:pt x="42" y="111"/>
                          <a:pt x="42" y="111"/>
                        </a:cubicBezTo>
                        <a:cubicBezTo>
                          <a:pt x="42" y="111"/>
                          <a:pt x="40" y="110"/>
                          <a:pt x="40" y="111"/>
                        </a:cubicBezTo>
                        <a:cubicBezTo>
                          <a:pt x="40" y="113"/>
                          <a:pt x="39" y="115"/>
                          <a:pt x="38" y="116"/>
                        </a:cubicBezTo>
                        <a:cubicBezTo>
                          <a:pt x="37" y="118"/>
                          <a:pt x="37" y="118"/>
                          <a:pt x="36" y="119"/>
                        </a:cubicBezTo>
                        <a:cubicBezTo>
                          <a:pt x="36" y="120"/>
                          <a:pt x="35" y="121"/>
                          <a:pt x="36" y="122"/>
                        </a:cubicBezTo>
                        <a:cubicBezTo>
                          <a:pt x="37" y="122"/>
                          <a:pt x="39" y="122"/>
                          <a:pt x="39" y="124"/>
                        </a:cubicBezTo>
                        <a:cubicBezTo>
                          <a:pt x="39" y="127"/>
                          <a:pt x="38" y="127"/>
                          <a:pt x="39" y="128"/>
                        </a:cubicBezTo>
                        <a:cubicBezTo>
                          <a:pt x="40" y="129"/>
                          <a:pt x="39" y="130"/>
                          <a:pt x="41" y="131"/>
                        </a:cubicBezTo>
                        <a:cubicBezTo>
                          <a:pt x="42" y="132"/>
                          <a:pt x="47" y="134"/>
                          <a:pt x="47" y="1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8" name="Freeform 139"/>
                  <p:cNvSpPr/>
                  <p:nvPr/>
                </p:nvSpPr>
                <p:spPr bwMode="auto">
                  <a:xfrm>
                    <a:off x="1258888" y="2814638"/>
                    <a:ext cx="273050" cy="514350"/>
                  </a:xfrm>
                  <a:custGeom>
                    <a:avLst/>
                    <a:gdLst>
                      <a:gd name="T0" fmla="*/ 2147483646 w 73"/>
                      <a:gd name="T1" fmla="*/ 2147483646 h 137"/>
                      <a:gd name="T2" fmla="*/ 0 w 73"/>
                      <a:gd name="T3" fmla="*/ 2147483646 h 137"/>
                      <a:gd name="T4" fmla="*/ 2147483646 w 73"/>
                      <a:gd name="T5" fmla="*/ 2147483646 h 137"/>
                      <a:gd name="T6" fmla="*/ 2147483646 w 73"/>
                      <a:gd name="T7" fmla="*/ 2147483646 h 137"/>
                      <a:gd name="T8" fmla="*/ 2147483646 w 73"/>
                      <a:gd name="T9" fmla="*/ 2147483646 h 137"/>
                      <a:gd name="T10" fmla="*/ 2147483646 w 73"/>
                      <a:gd name="T11" fmla="*/ 2147483646 h 137"/>
                      <a:gd name="T12" fmla="*/ 2147483646 w 73"/>
                      <a:gd name="T13" fmla="*/ 2147483646 h 137"/>
                      <a:gd name="T14" fmla="*/ 2147483646 w 73"/>
                      <a:gd name="T15" fmla="*/ 2147483646 h 137"/>
                      <a:gd name="T16" fmla="*/ 2147483646 w 73"/>
                      <a:gd name="T17" fmla="*/ 2147483646 h 137"/>
                      <a:gd name="T18" fmla="*/ 2147483646 w 73"/>
                      <a:gd name="T19" fmla="*/ 2147483646 h 137"/>
                      <a:gd name="T20" fmla="*/ 2147483646 w 73"/>
                      <a:gd name="T21" fmla="*/ 2147483646 h 137"/>
                      <a:gd name="T22" fmla="*/ 2147483646 w 73"/>
                      <a:gd name="T23" fmla="*/ 2147483646 h 137"/>
                      <a:gd name="T24" fmla="*/ 2147483646 w 73"/>
                      <a:gd name="T25" fmla="*/ 2147483646 h 137"/>
                      <a:gd name="T26" fmla="*/ 2147483646 w 73"/>
                      <a:gd name="T27" fmla="*/ 2147483646 h 137"/>
                      <a:gd name="T28" fmla="*/ 2147483646 w 73"/>
                      <a:gd name="T29" fmla="*/ 2147483646 h 137"/>
                      <a:gd name="T30" fmla="*/ 2147483646 w 73"/>
                      <a:gd name="T31" fmla="*/ 2147483646 h 137"/>
                      <a:gd name="T32" fmla="*/ 2147483646 w 73"/>
                      <a:gd name="T33" fmla="*/ 2147483646 h 137"/>
                      <a:gd name="T34" fmla="*/ 2147483646 w 73"/>
                      <a:gd name="T35" fmla="*/ 2147483646 h 137"/>
                      <a:gd name="T36" fmla="*/ 2147483646 w 73"/>
                      <a:gd name="T37" fmla="*/ 2147483646 h 137"/>
                      <a:gd name="T38" fmla="*/ 2147483646 w 73"/>
                      <a:gd name="T39" fmla="*/ 0 h 137"/>
                      <a:gd name="T40" fmla="*/ 2147483646 w 73"/>
                      <a:gd name="T41" fmla="*/ 2147483646 h 137"/>
                      <a:gd name="T42" fmla="*/ 2147483646 w 73"/>
                      <a:gd name="T43" fmla="*/ 2147483646 h 137"/>
                      <a:gd name="T44" fmla="*/ 2147483646 w 73"/>
                      <a:gd name="T45" fmla="*/ 2147483646 h 137"/>
                      <a:gd name="T46" fmla="*/ 2147483646 w 73"/>
                      <a:gd name="T47" fmla="*/ 2147483646 h 137"/>
                      <a:gd name="T48" fmla="*/ 2147483646 w 73"/>
                      <a:gd name="T49" fmla="*/ 2147483646 h 137"/>
                      <a:gd name="T50" fmla="*/ 2147483646 w 73"/>
                      <a:gd name="T51" fmla="*/ 2147483646 h 137"/>
                      <a:gd name="T52" fmla="*/ 2147483646 w 73"/>
                      <a:gd name="T53" fmla="*/ 2147483646 h 137"/>
                      <a:gd name="T54" fmla="*/ 2147483646 w 73"/>
                      <a:gd name="T55" fmla="*/ 2147483646 h 137"/>
                      <a:gd name="T56" fmla="*/ 2147483646 w 73"/>
                      <a:gd name="T57" fmla="*/ 2147483646 h 137"/>
                      <a:gd name="T58" fmla="*/ 2147483646 w 73"/>
                      <a:gd name="T59" fmla="*/ 2147483646 h 137"/>
                      <a:gd name="T60" fmla="*/ 2147483646 w 73"/>
                      <a:gd name="T61" fmla="*/ 2147483646 h 137"/>
                      <a:gd name="T62" fmla="*/ 2147483646 w 73"/>
                      <a:gd name="T63" fmla="*/ 2147483646 h 137"/>
                      <a:gd name="T64" fmla="*/ 2147483646 w 73"/>
                      <a:gd name="T65" fmla="*/ 2147483646 h 137"/>
                      <a:gd name="T66" fmla="*/ 2147483646 w 73"/>
                      <a:gd name="T67" fmla="*/ 2147483646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3" h="137">
                        <a:moveTo>
                          <a:pt x="2" y="129"/>
                        </a:moveTo>
                        <a:cubicBezTo>
                          <a:pt x="0" y="118"/>
                          <a:pt x="0" y="118"/>
                          <a:pt x="0" y="118"/>
                        </a:cubicBezTo>
                        <a:cubicBezTo>
                          <a:pt x="0" y="118"/>
                          <a:pt x="1" y="118"/>
                          <a:pt x="1" y="117"/>
                        </a:cubicBezTo>
                        <a:cubicBezTo>
                          <a:pt x="2" y="116"/>
                          <a:pt x="1" y="118"/>
                          <a:pt x="2" y="118"/>
                        </a:cubicBezTo>
                        <a:cubicBezTo>
                          <a:pt x="2" y="119"/>
                          <a:pt x="0" y="121"/>
                          <a:pt x="2" y="122"/>
                        </a:cubicBezTo>
                        <a:cubicBezTo>
                          <a:pt x="4" y="122"/>
                          <a:pt x="5" y="121"/>
                          <a:pt x="5" y="121"/>
                        </a:cubicBezTo>
                        <a:cubicBezTo>
                          <a:pt x="5" y="121"/>
                          <a:pt x="3" y="125"/>
                          <a:pt x="6" y="124"/>
                        </a:cubicBezTo>
                        <a:cubicBezTo>
                          <a:pt x="8" y="124"/>
                          <a:pt x="11" y="123"/>
                          <a:pt x="11" y="122"/>
                        </a:cubicBezTo>
                        <a:cubicBezTo>
                          <a:pt x="12" y="120"/>
                          <a:pt x="13" y="118"/>
                          <a:pt x="14" y="116"/>
                        </a:cubicBezTo>
                        <a:cubicBezTo>
                          <a:pt x="15" y="115"/>
                          <a:pt x="15" y="114"/>
                          <a:pt x="16" y="113"/>
                        </a:cubicBezTo>
                        <a:cubicBezTo>
                          <a:pt x="16" y="112"/>
                          <a:pt x="18" y="111"/>
                          <a:pt x="18" y="109"/>
                        </a:cubicBezTo>
                        <a:cubicBezTo>
                          <a:pt x="17" y="107"/>
                          <a:pt x="17" y="107"/>
                          <a:pt x="17" y="106"/>
                        </a:cubicBezTo>
                        <a:cubicBezTo>
                          <a:pt x="18" y="105"/>
                          <a:pt x="18" y="103"/>
                          <a:pt x="17" y="102"/>
                        </a:cubicBezTo>
                        <a:cubicBezTo>
                          <a:pt x="16" y="101"/>
                          <a:pt x="15" y="100"/>
                          <a:pt x="12" y="100"/>
                        </a:cubicBezTo>
                        <a:cubicBezTo>
                          <a:pt x="10" y="100"/>
                          <a:pt x="8" y="99"/>
                          <a:pt x="6" y="99"/>
                        </a:cubicBezTo>
                        <a:cubicBezTo>
                          <a:pt x="5" y="99"/>
                          <a:pt x="8" y="97"/>
                          <a:pt x="8" y="97"/>
                        </a:cubicBezTo>
                        <a:cubicBezTo>
                          <a:pt x="8" y="97"/>
                          <a:pt x="15" y="94"/>
                          <a:pt x="18" y="90"/>
                        </a:cubicBezTo>
                        <a:cubicBezTo>
                          <a:pt x="21" y="85"/>
                          <a:pt x="34" y="69"/>
                          <a:pt x="35" y="56"/>
                        </a:cubicBezTo>
                        <a:cubicBezTo>
                          <a:pt x="35" y="44"/>
                          <a:pt x="31" y="14"/>
                          <a:pt x="21" y="3"/>
                        </a:cubicBezTo>
                        <a:cubicBezTo>
                          <a:pt x="22" y="0"/>
                          <a:pt x="22" y="0"/>
                          <a:pt x="22" y="0"/>
                        </a:cubicBezTo>
                        <a:cubicBezTo>
                          <a:pt x="22" y="0"/>
                          <a:pt x="39" y="9"/>
                          <a:pt x="41" y="10"/>
                        </a:cubicBezTo>
                        <a:cubicBezTo>
                          <a:pt x="43" y="11"/>
                          <a:pt x="46" y="12"/>
                          <a:pt x="46" y="12"/>
                        </a:cubicBezTo>
                        <a:cubicBezTo>
                          <a:pt x="51" y="5"/>
                          <a:pt x="51" y="5"/>
                          <a:pt x="51" y="5"/>
                        </a:cubicBezTo>
                        <a:cubicBezTo>
                          <a:pt x="55" y="11"/>
                          <a:pt x="55" y="11"/>
                          <a:pt x="55" y="11"/>
                        </a:cubicBezTo>
                        <a:cubicBezTo>
                          <a:pt x="55" y="11"/>
                          <a:pt x="57" y="12"/>
                          <a:pt x="56" y="14"/>
                        </a:cubicBezTo>
                        <a:cubicBezTo>
                          <a:pt x="56" y="16"/>
                          <a:pt x="55" y="23"/>
                          <a:pt x="56" y="26"/>
                        </a:cubicBezTo>
                        <a:cubicBezTo>
                          <a:pt x="58" y="28"/>
                          <a:pt x="72" y="52"/>
                          <a:pt x="72" y="65"/>
                        </a:cubicBezTo>
                        <a:cubicBezTo>
                          <a:pt x="73" y="79"/>
                          <a:pt x="73" y="97"/>
                          <a:pt x="72" y="109"/>
                        </a:cubicBezTo>
                        <a:cubicBezTo>
                          <a:pt x="71" y="122"/>
                          <a:pt x="70" y="130"/>
                          <a:pt x="67" y="132"/>
                        </a:cubicBezTo>
                        <a:cubicBezTo>
                          <a:pt x="64" y="134"/>
                          <a:pt x="60" y="137"/>
                          <a:pt x="53" y="136"/>
                        </a:cubicBezTo>
                        <a:cubicBezTo>
                          <a:pt x="46" y="136"/>
                          <a:pt x="34" y="134"/>
                          <a:pt x="27" y="133"/>
                        </a:cubicBezTo>
                        <a:cubicBezTo>
                          <a:pt x="19" y="132"/>
                          <a:pt x="18" y="131"/>
                          <a:pt x="15" y="131"/>
                        </a:cubicBezTo>
                        <a:cubicBezTo>
                          <a:pt x="12" y="131"/>
                          <a:pt x="8" y="131"/>
                          <a:pt x="6" y="130"/>
                        </a:cubicBezTo>
                        <a:cubicBezTo>
                          <a:pt x="4" y="130"/>
                          <a:pt x="2" y="129"/>
                          <a:pt x="2"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9" name="Freeform 140"/>
                  <p:cNvSpPr/>
                  <p:nvPr/>
                </p:nvSpPr>
                <p:spPr bwMode="auto">
                  <a:xfrm>
                    <a:off x="1368425" y="2852738"/>
                    <a:ext cx="100013" cy="36512"/>
                  </a:xfrm>
                  <a:custGeom>
                    <a:avLst/>
                    <a:gdLst>
                      <a:gd name="T0" fmla="*/ 0 w 27"/>
                      <a:gd name="T1" fmla="*/ 2147483646 h 10"/>
                      <a:gd name="T2" fmla="*/ 2147483646 w 27"/>
                      <a:gd name="T3" fmla="*/ 2147483646 h 10"/>
                      <a:gd name="T4" fmla="*/ 2147483646 w 27"/>
                      <a:gd name="T5" fmla="*/ 2147483646 h 10"/>
                      <a:gd name="T6" fmla="*/ 2147483646 w 27"/>
                      <a:gd name="T7" fmla="*/ 2147483646 h 10"/>
                      <a:gd name="T8" fmla="*/ 2147483646 w 27"/>
                      <a:gd name="T9" fmla="*/ 2147483646 h 10"/>
                      <a:gd name="T10" fmla="*/ 2147483646 w 27"/>
                      <a:gd name="T11" fmla="*/ 0 h 10"/>
                      <a:gd name="T12" fmla="*/ 2147483646 w 27"/>
                      <a:gd name="T13" fmla="*/ 0 h 10"/>
                      <a:gd name="T14" fmla="*/ 2147483646 w 27"/>
                      <a:gd name="T15" fmla="*/ 2147483646 h 10"/>
                      <a:gd name="T16" fmla="*/ 2147483646 w 27"/>
                      <a:gd name="T17" fmla="*/ 2147483646 h 10"/>
                      <a:gd name="T18" fmla="*/ 2147483646 w 27"/>
                      <a:gd name="T19" fmla="*/ 2147483646 h 10"/>
                      <a:gd name="T20" fmla="*/ 2147483646 w 27"/>
                      <a:gd name="T21" fmla="*/ 2147483646 h 10"/>
                      <a:gd name="T22" fmla="*/ 2147483646 w 27"/>
                      <a:gd name="T23" fmla="*/ 2147483646 h 10"/>
                      <a:gd name="T24" fmla="*/ 2147483646 w 27"/>
                      <a:gd name="T25" fmla="*/ 2147483646 h 10"/>
                      <a:gd name="T26" fmla="*/ 2147483646 w 27"/>
                      <a:gd name="T27" fmla="*/ 2147483646 h 10"/>
                      <a:gd name="T28" fmla="*/ 2147483646 w 27"/>
                      <a:gd name="T29" fmla="*/ 2147483646 h 10"/>
                      <a:gd name="T30" fmla="*/ 2147483646 w 27"/>
                      <a:gd name="T31" fmla="*/ 2147483646 h 10"/>
                      <a:gd name="T32" fmla="*/ 2147483646 w 27"/>
                      <a:gd name="T33" fmla="*/ 2147483646 h 10"/>
                      <a:gd name="T34" fmla="*/ 2147483646 w 27"/>
                      <a:gd name="T35" fmla="*/ 2147483646 h 10"/>
                      <a:gd name="T36" fmla="*/ 2147483646 w 27"/>
                      <a:gd name="T37" fmla="*/ 2147483646 h 10"/>
                      <a:gd name="T38" fmla="*/ 2147483646 w 27"/>
                      <a:gd name="T39" fmla="*/ 2147483646 h 10"/>
                      <a:gd name="T40" fmla="*/ 2147483646 w 27"/>
                      <a:gd name="T41" fmla="*/ 2147483646 h 10"/>
                      <a:gd name="T42" fmla="*/ 2147483646 w 27"/>
                      <a:gd name="T43" fmla="*/ 2147483646 h 10"/>
                      <a:gd name="T44" fmla="*/ 2147483646 w 27"/>
                      <a:gd name="T45" fmla="*/ 2147483646 h 10"/>
                      <a:gd name="T46" fmla="*/ 2147483646 w 27"/>
                      <a:gd name="T47" fmla="*/ 2147483646 h 10"/>
                      <a:gd name="T48" fmla="*/ 2147483646 w 27"/>
                      <a:gd name="T49" fmla="*/ 2147483646 h 10"/>
                      <a:gd name="T50" fmla="*/ 2147483646 w 27"/>
                      <a:gd name="T51" fmla="*/ 2147483646 h 10"/>
                      <a:gd name="T52" fmla="*/ 2147483646 w 27"/>
                      <a:gd name="T53" fmla="*/ 2147483646 h 10"/>
                      <a:gd name="T54" fmla="*/ 2147483646 w 27"/>
                      <a:gd name="T55" fmla="*/ 2147483646 h 10"/>
                      <a:gd name="T56" fmla="*/ 2147483646 w 27"/>
                      <a:gd name="T57" fmla="*/ 2147483646 h 10"/>
                      <a:gd name="T58" fmla="*/ 2147483646 w 27"/>
                      <a:gd name="T59" fmla="*/ 2147483646 h 10"/>
                      <a:gd name="T60" fmla="*/ 2147483646 w 27"/>
                      <a:gd name="T61" fmla="*/ 0 h 10"/>
                      <a:gd name="T62" fmla="*/ 2147483646 w 27"/>
                      <a:gd name="T63" fmla="*/ 0 h 10"/>
                      <a:gd name="T64" fmla="*/ 2147483646 w 27"/>
                      <a:gd name="T65" fmla="*/ 2147483646 h 10"/>
                      <a:gd name="T66" fmla="*/ 2147483646 w 27"/>
                      <a:gd name="T67" fmla="*/ 2147483646 h 10"/>
                      <a:gd name="T68" fmla="*/ 2147483646 w 27"/>
                      <a:gd name="T69" fmla="*/ 2147483646 h 10"/>
                      <a:gd name="T70" fmla="*/ 2147483646 w 27"/>
                      <a:gd name="T71" fmla="*/ 2147483646 h 10"/>
                      <a:gd name="T72" fmla="*/ 2147483646 w 27"/>
                      <a:gd name="T73" fmla="*/ 2147483646 h 10"/>
                      <a:gd name="T74" fmla="*/ 0 w 27"/>
                      <a:gd name="T75" fmla="*/ 2147483646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 h="10">
                        <a:moveTo>
                          <a:pt x="0" y="10"/>
                        </a:moveTo>
                        <a:cubicBezTo>
                          <a:pt x="0" y="10"/>
                          <a:pt x="1" y="10"/>
                          <a:pt x="2" y="8"/>
                        </a:cubicBezTo>
                        <a:cubicBezTo>
                          <a:pt x="2" y="8"/>
                          <a:pt x="2" y="8"/>
                          <a:pt x="2" y="8"/>
                        </a:cubicBezTo>
                        <a:cubicBezTo>
                          <a:pt x="3" y="7"/>
                          <a:pt x="5" y="5"/>
                          <a:pt x="6" y="2"/>
                        </a:cubicBezTo>
                        <a:cubicBezTo>
                          <a:pt x="6" y="2"/>
                          <a:pt x="6" y="2"/>
                          <a:pt x="6" y="2"/>
                        </a:cubicBezTo>
                        <a:cubicBezTo>
                          <a:pt x="8" y="0"/>
                          <a:pt x="9" y="0"/>
                          <a:pt x="11" y="0"/>
                        </a:cubicBezTo>
                        <a:cubicBezTo>
                          <a:pt x="11" y="0"/>
                          <a:pt x="11" y="0"/>
                          <a:pt x="11" y="0"/>
                        </a:cubicBezTo>
                        <a:cubicBezTo>
                          <a:pt x="14" y="0"/>
                          <a:pt x="17" y="2"/>
                          <a:pt x="17" y="2"/>
                        </a:cubicBezTo>
                        <a:cubicBezTo>
                          <a:pt x="17" y="2"/>
                          <a:pt x="17" y="2"/>
                          <a:pt x="17" y="2"/>
                        </a:cubicBezTo>
                        <a:cubicBezTo>
                          <a:pt x="18" y="2"/>
                          <a:pt x="21" y="1"/>
                          <a:pt x="23" y="1"/>
                        </a:cubicBezTo>
                        <a:cubicBezTo>
                          <a:pt x="23" y="1"/>
                          <a:pt x="23" y="1"/>
                          <a:pt x="23" y="1"/>
                        </a:cubicBezTo>
                        <a:cubicBezTo>
                          <a:pt x="24" y="1"/>
                          <a:pt x="25" y="1"/>
                          <a:pt x="26" y="2"/>
                        </a:cubicBezTo>
                        <a:cubicBezTo>
                          <a:pt x="26" y="2"/>
                          <a:pt x="26" y="2"/>
                          <a:pt x="26" y="2"/>
                        </a:cubicBezTo>
                        <a:cubicBezTo>
                          <a:pt x="27" y="3"/>
                          <a:pt x="27" y="4"/>
                          <a:pt x="27" y="6"/>
                        </a:cubicBezTo>
                        <a:cubicBezTo>
                          <a:pt x="27" y="6"/>
                          <a:pt x="27" y="6"/>
                          <a:pt x="27" y="6"/>
                        </a:cubicBezTo>
                        <a:cubicBezTo>
                          <a:pt x="27" y="7"/>
                          <a:pt x="27" y="9"/>
                          <a:pt x="27" y="10"/>
                        </a:cubicBezTo>
                        <a:cubicBezTo>
                          <a:pt x="27" y="10"/>
                          <a:pt x="27" y="10"/>
                          <a:pt x="27" y="10"/>
                        </a:cubicBezTo>
                        <a:cubicBezTo>
                          <a:pt x="27" y="10"/>
                          <a:pt x="27" y="10"/>
                          <a:pt x="27" y="10"/>
                        </a:cubicBezTo>
                        <a:cubicBezTo>
                          <a:pt x="27" y="9"/>
                          <a:pt x="27" y="7"/>
                          <a:pt x="27" y="6"/>
                        </a:cubicBezTo>
                        <a:cubicBezTo>
                          <a:pt x="27" y="6"/>
                          <a:pt x="27" y="6"/>
                          <a:pt x="27" y="6"/>
                        </a:cubicBezTo>
                        <a:cubicBezTo>
                          <a:pt x="27" y="4"/>
                          <a:pt x="27" y="3"/>
                          <a:pt x="25" y="2"/>
                        </a:cubicBezTo>
                        <a:cubicBezTo>
                          <a:pt x="25" y="2"/>
                          <a:pt x="25" y="2"/>
                          <a:pt x="25" y="2"/>
                        </a:cubicBezTo>
                        <a:cubicBezTo>
                          <a:pt x="25" y="1"/>
                          <a:pt x="24" y="1"/>
                          <a:pt x="23" y="1"/>
                        </a:cubicBezTo>
                        <a:cubicBezTo>
                          <a:pt x="23" y="1"/>
                          <a:pt x="23" y="1"/>
                          <a:pt x="23" y="1"/>
                        </a:cubicBezTo>
                        <a:cubicBezTo>
                          <a:pt x="20" y="1"/>
                          <a:pt x="17" y="2"/>
                          <a:pt x="17" y="2"/>
                        </a:cubicBezTo>
                        <a:cubicBezTo>
                          <a:pt x="17" y="2"/>
                          <a:pt x="17" y="2"/>
                          <a:pt x="17" y="2"/>
                        </a:cubicBezTo>
                        <a:cubicBezTo>
                          <a:pt x="17" y="3"/>
                          <a:pt x="17" y="3"/>
                          <a:pt x="17" y="3"/>
                        </a:cubicBezTo>
                        <a:cubicBezTo>
                          <a:pt x="17" y="2"/>
                          <a:pt x="17" y="2"/>
                          <a:pt x="17" y="2"/>
                        </a:cubicBezTo>
                        <a:cubicBezTo>
                          <a:pt x="17" y="2"/>
                          <a:pt x="16" y="2"/>
                          <a:pt x="15" y="1"/>
                        </a:cubicBezTo>
                        <a:cubicBezTo>
                          <a:pt x="15" y="1"/>
                          <a:pt x="15" y="1"/>
                          <a:pt x="15" y="1"/>
                        </a:cubicBezTo>
                        <a:cubicBezTo>
                          <a:pt x="14" y="1"/>
                          <a:pt x="12" y="0"/>
                          <a:pt x="11" y="0"/>
                        </a:cubicBezTo>
                        <a:cubicBezTo>
                          <a:pt x="11" y="0"/>
                          <a:pt x="11" y="0"/>
                          <a:pt x="11" y="0"/>
                        </a:cubicBezTo>
                        <a:cubicBezTo>
                          <a:pt x="9" y="0"/>
                          <a:pt x="8" y="1"/>
                          <a:pt x="7" y="3"/>
                        </a:cubicBezTo>
                        <a:cubicBezTo>
                          <a:pt x="7" y="3"/>
                          <a:pt x="7" y="3"/>
                          <a:pt x="7" y="3"/>
                        </a:cubicBezTo>
                        <a:cubicBezTo>
                          <a:pt x="3" y="8"/>
                          <a:pt x="1" y="10"/>
                          <a:pt x="1" y="10"/>
                        </a:cubicBezTo>
                        <a:cubicBezTo>
                          <a:pt x="1" y="10"/>
                          <a:pt x="1" y="10"/>
                          <a:pt x="1" y="10"/>
                        </a:cubicBezTo>
                        <a:cubicBezTo>
                          <a:pt x="1" y="10"/>
                          <a:pt x="1" y="10"/>
                          <a:pt x="1" y="10"/>
                        </a:cubicBezTo>
                        <a:cubicBezTo>
                          <a:pt x="0" y="10"/>
                          <a:pt x="0" y="10"/>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0" name="Freeform 141"/>
                  <p:cNvSpPr/>
                  <p:nvPr/>
                </p:nvSpPr>
                <p:spPr bwMode="auto">
                  <a:xfrm>
                    <a:off x="1412875" y="2908300"/>
                    <a:ext cx="66675" cy="420687"/>
                  </a:xfrm>
                  <a:custGeom>
                    <a:avLst/>
                    <a:gdLst>
                      <a:gd name="T0" fmla="*/ 2147483646 w 18"/>
                      <a:gd name="T1" fmla="*/ 0 h 112"/>
                      <a:gd name="T2" fmla="*/ 2147483646 w 18"/>
                      <a:gd name="T3" fmla="*/ 2147483646 h 112"/>
                      <a:gd name="T4" fmla="*/ 2147483646 w 18"/>
                      <a:gd name="T5" fmla="*/ 2147483646 h 112"/>
                      <a:gd name="T6" fmla="*/ 2147483646 w 18"/>
                      <a:gd name="T7" fmla="*/ 2147483646 h 112"/>
                      <a:gd name="T8" fmla="*/ 2147483646 w 18"/>
                      <a:gd name="T9" fmla="*/ 2147483646 h 112"/>
                      <a:gd name="T10" fmla="*/ 2147483646 w 18"/>
                      <a:gd name="T11" fmla="*/ 2147483646 h 112"/>
                      <a:gd name="T12" fmla="*/ 2147483646 w 18"/>
                      <a:gd name="T13" fmla="*/ 2147483646 h 112"/>
                      <a:gd name="T14" fmla="*/ 2147483646 w 18"/>
                      <a:gd name="T15" fmla="*/ 2147483646 h 112"/>
                      <a:gd name="T16" fmla="*/ 2147483646 w 18"/>
                      <a:gd name="T17" fmla="*/ 2147483646 h 112"/>
                      <a:gd name="T18" fmla="*/ 2147483646 w 18"/>
                      <a:gd name="T19" fmla="*/ 2147483646 h 112"/>
                      <a:gd name="T20" fmla="*/ 2147483646 w 18"/>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12">
                        <a:moveTo>
                          <a:pt x="2" y="0"/>
                        </a:moveTo>
                        <a:cubicBezTo>
                          <a:pt x="2" y="0"/>
                          <a:pt x="0" y="5"/>
                          <a:pt x="1" y="11"/>
                        </a:cubicBezTo>
                        <a:cubicBezTo>
                          <a:pt x="3" y="17"/>
                          <a:pt x="3" y="27"/>
                          <a:pt x="4" y="36"/>
                        </a:cubicBezTo>
                        <a:cubicBezTo>
                          <a:pt x="5" y="46"/>
                          <a:pt x="5" y="62"/>
                          <a:pt x="5" y="69"/>
                        </a:cubicBezTo>
                        <a:cubicBezTo>
                          <a:pt x="4" y="77"/>
                          <a:pt x="6" y="99"/>
                          <a:pt x="6" y="99"/>
                        </a:cubicBezTo>
                        <a:cubicBezTo>
                          <a:pt x="6" y="100"/>
                          <a:pt x="6" y="94"/>
                          <a:pt x="6" y="100"/>
                        </a:cubicBezTo>
                        <a:cubicBezTo>
                          <a:pt x="7" y="107"/>
                          <a:pt x="11" y="111"/>
                          <a:pt x="12" y="111"/>
                        </a:cubicBezTo>
                        <a:cubicBezTo>
                          <a:pt x="13" y="112"/>
                          <a:pt x="18" y="108"/>
                          <a:pt x="18" y="108"/>
                        </a:cubicBezTo>
                        <a:cubicBezTo>
                          <a:pt x="18" y="108"/>
                          <a:pt x="16" y="87"/>
                          <a:pt x="16" y="85"/>
                        </a:cubicBezTo>
                        <a:cubicBezTo>
                          <a:pt x="16" y="84"/>
                          <a:pt x="12" y="32"/>
                          <a:pt x="10" y="24"/>
                        </a:cubicBezTo>
                        <a:cubicBezTo>
                          <a:pt x="8" y="16"/>
                          <a:pt x="3" y="0"/>
                          <a:pt x="2"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42"/>
                  <p:cNvSpPr/>
                  <p:nvPr/>
                </p:nvSpPr>
                <p:spPr bwMode="auto">
                  <a:xfrm>
                    <a:off x="1401763" y="2859088"/>
                    <a:ext cx="101600" cy="492125"/>
                  </a:xfrm>
                  <a:custGeom>
                    <a:avLst/>
                    <a:gdLst>
                      <a:gd name="T0" fmla="*/ 2147483646 w 27"/>
                      <a:gd name="T1" fmla="*/ 0 h 131"/>
                      <a:gd name="T2" fmla="*/ 2147483646 w 27"/>
                      <a:gd name="T3" fmla="*/ 2147483646 h 131"/>
                      <a:gd name="T4" fmla="*/ 2147483646 w 27"/>
                      <a:gd name="T5" fmla="*/ 2147483646 h 131"/>
                      <a:gd name="T6" fmla="*/ 2147483646 w 27"/>
                      <a:gd name="T7" fmla="*/ 2147483646 h 131"/>
                      <a:gd name="T8" fmla="*/ 2147483646 w 27"/>
                      <a:gd name="T9" fmla="*/ 2147483646 h 131"/>
                      <a:gd name="T10" fmla="*/ 2147483646 w 27"/>
                      <a:gd name="T11" fmla="*/ 2147483646 h 131"/>
                      <a:gd name="T12" fmla="*/ 2147483646 w 27"/>
                      <a:gd name="T13" fmla="*/ 2147483646 h 131"/>
                      <a:gd name="T14" fmla="*/ 2147483646 w 27"/>
                      <a:gd name="T15" fmla="*/ 2147483646 h 131"/>
                      <a:gd name="T16" fmla="*/ 2147483646 w 27"/>
                      <a:gd name="T17" fmla="*/ 2147483646 h 131"/>
                      <a:gd name="T18" fmla="*/ 2147483646 w 27"/>
                      <a:gd name="T19" fmla="*/ 2147483646 h 131"/>
                      <a:gd name="T20" fmla="*/ 2147483646 w 27"/>
                      <a:gd name="T21" fmla="*/ 2147483646 h 131"/>
                      <a:gd name="T22" fmla="*/ 2147483646 w 27"/>
                      <a:gd name="T23" fmla="*/ 2147483646 h 131"/>
                      <a:gd name="T24" fmla="*/ 2147483646 w 2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31">
                        <a:moveTo>
                          <a:pt x="8" y="0"/>
                        </a:moveTo>
                        <a:cubicBezTo>
                          <a:pt x="8" y="0"/>
                          <a:pt x="0" y="4"/>
                          <a:pt x="3" y="9"/>
                        </a:cubicBezTo>
                        <a:cubicBezTo>
                          <a:pt x="6" y="14"/>
                          <a:pt x="7" y="18"/>
                          <a:pt x="7" y="25"/>
                        </a:cubicBezTo>
                        <a:cubicBezTo>
                          <a:pt x="7" y="32"/>
                          <a:pt x="10" y="56"/>
                          <a:pt x="10" y="65"/>
                        </a:cubicBezTo>
                        <a:cubicBezTo>
                          <a:pt x="9" y="73"/>
                          <a:pt x="11" y="117"/>
                          <a:pt x="12" y="119"/>
                        </a:cubicBezTo>
                        <a:cubicBezTo>
                          <a:pt x="13" y="121"/>
                          <a:pt x="22" y="131"/>
                          <a:pt x="22" y="131"/>
                        </a:cubicBezTo>
                        <a:cubicBezTo>
                          <a:pt x="22" y="131"/>
                          <a:pt x="26" y="118"/>
                          <a:pt x="27" y="116"/>
                        </a:cubicBezTo>
                        <a:cubicBezTo>
                          <a:pt x="27" y="113"/>
                          <a:pt x="26" y="74"/>
                          <a:pt x="25" y="66"/>
                        </a:cubicBezTo>
                        <a:cubicBezTo>
                          <a:pt x="23" y="59"/>
                          <a:pt x="22" y="45"/>
                          <a:pt x="21" y="42"/>
                        </a:cubicBezTo>
                        <a:cubicBezTo>
                          <a:pt x="21" y="39"/>
                          <a:pt x="18" y="34"/>
                          <a:pt x="17" y="29"/>
                        </a:cubicBezTo>
                        <a:cubicBezTo>
                          <a:pt x="17" y="25"/>
                          <a:pt x="16" y="22"/>
                          <a:pt x="15" y="20"/>
                        </a:cubicBezTo>
                        <a:cubicBezTo>
                          <a:pt x="14" y="18"/>
                          <a:pt x="12" y="15"/>
                          <a:pt x="12" y="13"/>
                        </a:cubicBezTo>
                        <a:cubicBezTo>
                          <a:pt x="12" y="11"/>
                          <a:pt x="16" y="1"/>
                          <a:pt x="8" y="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43"/>
                  <p:cNvSpPr/>
                  <p:nvPr/>
                </p:nvSpPr>
                <p:spPr bwMode="auto">
                  <a:xfrm>
                    <a:off x="1231900" y="3186113"/>
                    <a:ext cx="41275" cy="49212"/>
                  </a:xfrm>
                  <a:custGeom>
                    <a:avLst/>
                    <a:gdLst>
                      <a:gd name="T0" fmla="*/ 2147483646 w 11"/>
                      <a:gd name="T1" fmla="*/ 0 h 13"/>
                      <a:gd name="T2" fmla="*/ 2147483646 w 11"/>
                      <a:gd name="T3" fmla="*/ 0 h 13"/>
                      <a:gd name="T4" fmla="*/ 2147483646 w 11"/>
                      <a:gd name="T5" fmla="*/ 2147483646 h 13"/>
                      <a:gd name="T6" fmla="*/ 2147483646 w 11"/>
                      <a:gd name="T7" fmla="*/ 2147483646 h 13"/>
                      <a:gd name="T8" fmla="*/ 2147483646 w 11"/>
                      <a:gd name="T9" fmla="*/ 2147483646 h 13"/>
                      <a:gd name="T10" fmla="*/ 2147483646 w 11"/>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3">
                        <a:moveTo>
                          <a:pt x="9" y="0"/>
                        </a:moveTo>
                        <a:cubicBezTo>
                          <a:pt x="11" y="0"/>
                          <a:pt x="11" y="0"/>
                          <a:pt x="11" y="0"/>
                        </a:cubicBezTo>
                        <a:cubicBezTo>
                          <a:pt x="11" y="0"/>
                          <a:pt x="7" y="7"/>
                          <a:pt x="6" y="8"/>
                        </a:cubicBezTo>
                        <a:cubicBezTo>
                          <a:pt x="5" y="10"/>
                          <a:pt x="5" y="11"/>
                          <a:pt x="4" y="12"/>
                        </a:cubicBezTo>
                        <a:cubicBezTo>
                          <a:pt x="2" y="13"/>
                          <a:pt x="0" y="13"/>
                          <a:pt x="1" y="12"/>
                        </a:cubicBezTo>
                        <a:cubicBezTo>
                          <a:pt x="3" y="11"/>
                          <a:pt x="9" y="1"/>
                          <a:pt x="9"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7667" name="组合 5"/>
              <p:cNvGrpSpPr/>
              <p:nvPr/>
            </p:nvGrpSpPr>
            <p:grpSpPr bwMode="auto">
              <a:xfrm>
                <a:off x="3672020" y="3763138"/>
                <a:ext cx="539128" cy="631534"/>
                <a:chOff x="3005138" y="1592263"/>
                <a:chExt cx="3130551" cy="3667126"/>
              </a:xfrm>
            </p:grpSpPr>
            <p:sp>
              <p:nvSpPr>
                <p:cNvPr id="26" name="Freeform 6"/>
                <p:cNvSpPr>
                  <a:spLocks noEditPoints="1"/>
                </p:cNvSpPr>
                <p:nvPr/>
              </p:nvSpPr>
              <p:spPr bwMode="auto">
                <a:xfrm>
                  <a:off x="3492144" y="4553364"/>
                  <a:ext cx="2647645" cy="706615"/>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7" name="Freeform 7"/>
                <p:cNvSpPr/>
                <p:nvPr/>
              </p:nvSpPr>
              <p:spPr bwMode="auto">
                <a:xfrm>
                  <a:off x="4040188" y="1592263"/>
                  <a:ext cx="1481138" cy="1038225"/>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7693" name="Freeform 8"/>
                <p:cNvSpPr>
                  <a:spLocks noEditPoints="1"/>
                </p:cNvSpPr>
                <p:nvPr/>
              </p:nvSpPr>
              <p:spPr bwMode="auto">
                <a:xfrm>
                  <a:off x="3005138" y="1639889"/>
                  <a:ext cx="2541589" cy="3619500"/>
                </a:xfrm>
                <a:custGeom>
                  <a:avLst/>
                  <a:gdLst>
                    <a:gd name="T0" fmla="*/ 2147483646 w 678"/>
                    <a:gd name="T1" fmla="*/ 2147483646 h 965"/>
                    <a:gd name="T2" fmla="*/ 2147483646 w 678"/>
                    <a:gd name="T3" fmla="*/ 2147483646 h 965"/>
                    <a:gd name="T4" fmla="*/ 2147483646 w 678"/>
                    <a:gd name="T5" fmla="*/ 2147483646 h 965"/>
                    <a:gd name="T6" fmla="*/ 2147483646 w 678"/>
                    <a:gd name="T7" fmla="*/ 0 h 965"/>
                    <a:gd name="T8" fmla="*/ 2147483646 w 678"/>
                    <a:gd name="T9" fmla="*/ 2147483646 h 965"/>
                    <a:gd name="T10" fmla="*/ 2147483646 w 678"/>
                    <a:gd name="T11" fmla="*/ 2147483646 h 965"/>
                    <a:gd name="T12" fmla="*/ 2147483646 w 678"/>
                    <a:gd name="T13" fmla="*/ 2147483646 h 965"/>
                    <a:gd name="T14" fmla="*/ 2147483646 w 678"/>
                    <a:gd name="T15" fmla="*/ 2147483646 h 965"/>
                    <a:gd name="T16" fmla="*/ 2147483646 w 678"/>
                    <a:gd name="T17" fmla="*/ 2147483646 h 965"/>
                    <a:gd name="T18" fmla="*/ 0 w 678"/>
                    <a:gd name="T19" fmla="*/ 2147483646 h 965"/>
                    <a:gd name="T20" fmla="*/ 2147483646 w 678"/>
                    <a:gd name="T21" fmla="*/ 2147483646 h 965"/>
                    <a:gd name="T22" fmla="*/ 2147483646 w 678"/>
                    <a:gd name="T23" fmla="*/ 2147483646 h 965"/>
                    <a:gd name="T24" fmla="*/ 2147483646 w 678"/>
                    <a:gd name="T25" fmla="*/ 2147483646 h 965"/>
                    <a:gd name="T26" fmla="*/ 2147483646 w 678"/>
                    <a:gd name="T27" fmla="*/ 2147483646 h 965"/>
                    <a:gd name="T28" fmla="*/ 2147483646 w 678"/>
                    <a:gd name="T29" fmla="*/ 2147483646 h 965"/>
                    <a:gd name="T30" fmla="*/ 2147483646 w 678"/>
                    <a:gd name="T31" fmla="*/ 2147483646 h 965"/>
                    <a:gd name="T32" fmla="*/ 2147483646 w 678"/>
                    <a:gd name="T33" fmla="*/ 2147483646 h 965"/>
                    <a:gd name="T34" fmla="*/ 2147483646 w 678"/>
                    <a:gd name="T35" fmla="*/ 2147483646 h 965"/>
                    <a:gd name="T36" fmla="*/ 2147483646 w 678"/>
                    <a:gd name="T37" fmla="*/ 2147483646 h 965"/>
                    <a:gd name="T38" fmla="*/ 2147483646 w 678"/>
                    <a:gd name="T39" fmla="*/ 2147483646 h 965"/>
                    <a:gd name="T40" fmla="*/ 2147483646 w 678"/>
                    <a:gd name="T41" fmla="*/ 2147483646 h 965"/>
                    <a:gd name="T42" fmla="*/ 2147483646 w 678"/>
                    <a:gd name="T43" fmla="*/ 2147483646 h 965"/>
                    <a:gd name="T44" fmla="*/ 2147483646 w 678"/>
                    <a:gd name="T45" fmla="*/ 2147483646 h 965"/>
                    <a:gd name="T46" fmla="*/ 2147483646 w 678"/>
                    <a:gd name="T47" fmla="*/ 2147483646 h 965"/>
                    <a:gd name="T48" fmla="*/ 2147483646 w 678"/>
                    <a:gd name="T49" fmla="*/ 2147483646 h 965"/>
                    <a:gd name="T50" fmla="*/ 2147483646 w 678"/>
                    <a:gd name="T51" fmla="*/ 2147483646 h 965"/>
                    <a:gd name="T52" fmla="*/ 2147483646 w 678"/>
                    <a:gd name="T53" fmla="*/ 2147483646 h 965"/>
                    <a:gd name="T54" fmla="*/ 2147483646 w 678"/>
                    <a:gd name="T55" fmla="*/ 2147483646 h 965"/>
                    <a:gd name="T56" fmla="*/ 2147483646 w 678"/>
                    <a:gd name="T57" fmla="*/ 2147483646 h 965"/>
                    <a:gd name="T58" fmla="*/ 2147483646 w 678"/>
                    <a:gd name="T59" fmla="*/ 2147483646 h 965"/>
                    <a:gd name="T60" fmla="*/ 2147483646 w 678"/>
                    <a:gd name="T61" fmla="*/ 2147483646 h 965"/>
                    <a:gd name="T62" fmla="*/ 2147483646 w 678"/>
                    <a:gd name="T63" fmla="*/ 2147483646 h 965"/>
                    <a:gd name="T64" fmla="*/ 2147483646 w 678"/>
                    <a:gd name="T65" fmla="*/ 2147483646 h 965"/>
                    <a:gd name="T66" fmla="*/ 2147483646 w 678"/>
                    <a:gd name="T67" fmla="*/ 2147483646 h 965"/>
                    <a:gd name="T68" fmla="*/ 2147483646 w 678"/>
                    <a:gd name="T69" fmla="*/ 2147483646 h 965"/>
                    <a:gd name="T70" fmla="*/ 2147483646 w 678"/>
                    <a:gd name="T71" fmla="*/ 2147483646 h 965"/>
                    <a:gd name="T72" fmla="*/ 2147483646 w 678"/>
                    <a:gd name="T73" fmla="*/ 2147483646 h 965"/>
                    <a:gd name="T74" fmla="*/ 2147483646 w 678"/>
                    <a:gd name="T75" fmla="*/ 2147483646 h 965"/>
                    <a:gd name="T76" fmla="*/ 2147483646 w 678"/>
                    <a:gd name="T77" fmla="*/ 2147483646 h 965"/>
                    <a:gd name="T78" fmla="*/ 2147483646 w 678"/>
                    <a:gd name="T79" fmla="*/ 2147483646 h 965"/>
                    <a:gd name="T80" fmla="*/ 2147483646 w 678"/>
                    <a:gd name="T81" fmla="*/ 2147483646 h 965"/>
                    <a:gd name="T82" fmla="*/ 2147483646 w 678"/>
                    <a:gd name="T83" fmla="*/ 2147483646 h 965"/>
                    <a:gd name="T84" fmla="*/ 2147483646 w 678"/>
                    <a:gd name="T85" fmla="*/ 2147483646 h 9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rotWithShape="0">
                  <a:gsLst>
                    <a:gs pos="0">
                      <a:srgbClr val="5DB343"/>
                    </a:gs>
                    <a:gs pos="8000">
                      <a:srgbClr val="5DB343"/>
                    </a:gs>
                    <a:gs pos="100000">
                      <a:srgbClr val="5DB343"/>
                    </a:gs>
                  </a:gsLst>
                  <a:lin ang="108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694" name="Freeform 9"/>
                <p:cNvSpPr>
                  <a:spLocks noEditPoints="1"/>
                </p:cNvSpPr>
                <p:nvPr/>
              </p:nvSpPr>
              <p:spPr bwMode="auto">
                <a:xfrm>
                  <a:off x="3038476" y="1666876"/>
                  <a:ext cx="2482850" cy="3565525"/>
                </a:xfrm>
                <a:custGeom>
                  <a:avLst/>
                  <a:gdLst>
                    <a:gd name="T0" fmla="*/ 2147483646 w 662"/>
                    <a:gd name="T1" fmla="*/ 2147483646 h 951"/>
                    <a:gd name="T2" fmla="*/ 2147483646 w 662"/>
                    <a:gd name="T3" fmla="*/ 2147483646 h 951"/>
                    <a:gd name="T4" fmla="*/ 2147483646 w 662"/>
                    <a:gd name="T5" fmla="*/ 0 h 951"/>
                    <a:gd name="T6" fmla="*/ 2147483646 w 662"/>
                    <a:gd name="T7" fmla="*/ 2147483646 h 951"/>
                    <a:gd name="T8" fmla="*/ 2147483646 w 662"/>
                    <a:gd name="T9" fmla="*/ 2147483646 h 951"/>
                    <a:gd name="T10" fmla="*/ 2147483646 w 662"/>
                    <a:gd name="T11" fmla="*/ 2147483646 h 951"/>
                    <a:gd name="T12" fmla="*/ 2147483646 w 662"/>
                    <a:gd name="T13" fmla="*/ 2147483646 h 951"/>
                    <a:gd name="T14" fmla="*/ 2147483646 w 662"/>
                    <a:gd name="T15" fmla="*/ 2147483646 h 951"/>
                    <a:gd name="T16" fmla="*/ 2147483646 w 662"/>
                    <a:gd name="T17" fmla="*/ 2147483646 h 951"/>
                    <a:gd name="T18" fmla="*/ 2147483646 w 662"/>
                    <a:gd name="T19" fmla="*/ 2147483646 h 951"/>
                    <a:gd name="T20" fmla="*/ 2147483646 w 662"/>
                    <a:gd name="T21" fmla="*/ 2147483646 h 951"/>
                    <a:gd name="T22" fmla="*/ 2147483646 w 662"/>
                    <a:gd name="T23" fmla="*/ 2147483646 h 951"/>
                    <a:gd name="T24" fmla="*/ 0 w 662"/>
                    <a:gd name="T25" fmla="*/ 2147483646 h 951"/>
                    <a:gd name="T26" fmla="*/ 2147483646 w 662"/>
                    <a:gd name="T27" fmla="*/ 2147483646 h 951"/>
                    <a:gd name="T28" fmla="*/ 2147483646 w 662"/>
                    <a:gd name="T29" fmla="*/ 2147483646 h 951"/>
                    <a:gd name="T30" fmla="*/ 2147483646 w 662"/>
                    <a:gd name="T31" fmla="*/ 2147483646 h 951"/>
                    <a:gd name="T32" fmla="*/ 2147483646 w 662"/>
                    <a:gd name="T33" fmla="*/ 2147483646 h 951"/>
                    <a:gd name="T34" fmla="*/ 2147483646 w 662"/>
                    <a:gd name="T35" fmla="*/ 2147483646 h 951"/>
                    <a:gd name="T36" fmla="*/ 2147483646 w 662"/>
                    <a:gd name="T37" fmla="*/ 2147483646 h 951"/>
                    <a:gd name="T38" fmla="*/ 2147483646 w 662"/>
                    <a:gd name="T39" fmla="*/ 2147483646 h 951"/>
                    <a:gd name="T40" fmla="*/ 2147483646 w 662"/>
                    <a:gd name="T41" fmla="*/ 2147483646 h 951"/>
                    <a:gd name="T42" fmla="*/ 2147483646 w 662"/>
                    <a:gd name="T43" fmla="*/ 2147483646 h 951"/>
                    <a:gd name="T44" fmla="*/ 2147483646 w 662"/>
                    <a:gd name="T45" fmla="*/ 2147483646 h 951"/>
                    <a:gd name="T46" fmla="*/ 2147483646 w 662"/>
                    <a:gd name="T47" fmla="*/ 2147483646 h 951"/>
                    <a:gd name="T48" fmla="*/ 2147483646 w 662"/>
                    <a:gd name="T49" fmla="*/ 2147483646 h 951"/>
                    <a:gd name="T50" fmla="*/ 2147483646 w 662"/>
                    <a:gd name="T51" fmla="*/ 2147483646 h 951"/>
                    <a:gd name="T52" fmla="*/ 2147483646 w 662"/>
                    <a:gd name="T53" fmla="*/ 2147483646 h 951"/>
                    <a:gd name="T54" fmla="*/ 2147483646 w 662"/>
                    <a:gd name="T55" fmla="*/ 2147483646 h 951"/>
                    <a:gd name="T56" fmla="*/ 2147483646 w 662"/>
                    <a:gd name="T57" fmla="*/ 2147483646 h 951"/>
                    <a:gd name="T58" fmla="*/ 2147483646 w 662"/>
                    <a:gd name="T59" fmla="*/ 2147483646 h 951"/>
                    <a:gd name="T60" fmla="*/ 2147483646 w 662"/>
                    <a:gd name="T61" fmla="*/ 2147483646 h 951"/>
                    <a:gd name="T62" fmla="*/ 2147483646 w 662"/>
                    <a:gd name="T63" fmla="*/ 2147483646 h 951"/>
                    <a:gd name="T64" fmla="*/ 2147483646 w 662"/>
                    <a:gd name="T65" fmla="*/ 2147483646 h 951"/>
                    <a:gd name="T66" fmla="*/ 2147483646 w 662"/>
                    <a:gd name="T67" fmla="*/ 2147483646 h 951"/>
                    <a:gd name="T68" fmla="*/ 2147483646 w 662"/>
                    <a:gd name="T69" fmla="*/ 2147483646 h 951"/>
                    <a:gd name="T70" fmla="*/ 2147483646 w 662"/>
                    <a:gd name="T71" fmla="*/ 2147483646 h 951"/>
                    <a:gd name="T72" fmla="*/ 2147483646 w 662"/>
                    <a:gd name="T73" fmla="*/ 2147483646 h 951"/>
                    <a:gd name="T74" fmla="*/ 2147483646 w 662"/>
                    <a:gd name="T75" fmla="*/ 2147483646 h 951"/>
                    <a:gd name="T76" fmla="*/ 2147483646 w 662"/>
                    <a:gd name="T77" fmla="*/ 2147483646 h 951"/>
                    <a:gd name="T78" fmla="*/ 2147483646 w 662"/>
                    <a:gd name="T79" fmla="*/ 2147483646 h 951"/>
                    <a:gd name="T80" fmla="*/ 2147483646 w 662"/>
                    <a:gd name="T81" fmla="*/ 2147483646 h 9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gradFill rotWithShape="0">
                  <a:gsLst>
                    <a:gs pos="0">
                      <a:srgbClr val="5DB343"/>
                    </a:gs>
                    <a:gs pos="8000">
                      <a:srgbClr val="5DB343"/>
                    </a:gs>
                    <a:gs pos="100000">
                      <a:srgbClr val="5DB343"/>
                    </a:gs>
                  </a:gsLst>
                  <a:lin ang="108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0"/>
                <p:cNvSpPr>
                  <a:spLocks noEditPoints="1"/>
                </p:cNvSpPr>
                <p:nvPr/>
              </p:nvSpPr>
              <p:spPr bwMode="auto">
                <a:xfrm>
                  <a:off x="4522788" y="3770313"/>
                  <a:ext cx="346075" cy="542925"/>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1" name="Freeform 11"/>
                <p:cNvSpPr/>
                <p:nvPr/>
              </p:nvSpPr>
              <p:spPr bwMode="auto">
                <a:xfrm>
                  <a:off x="4545013" y="3797301"/>
                  <a:ext cx="206375" cy="490538"/>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2" name="Freeform 12"/>
                <p:cNvSpPr>
                  <a:spLocks noEditPoints="1"/>
                </p:cNvSpPr>
                <p:nvPr/>
              </p:nvSpPr>
              <p:spPr bwMode="auto">
                <a:xfrm>
                  <a:off x="3754438" y="2487613"/>
                  <a:ext cx="333375" cy="533400"/>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3" name="Freeform 13"/>
                <p:cNvSpPr/>
                <p:nvPr/>
              </p:nvSpPr>
              <p:spPr bwMode="auto">
                <a:xfrm>
                  <a:off x="3781426" y="2525713"/>
                  <a:ext cx="280988" cy="468313"/>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34" name="Freeform 14"/>
                <p:cNvSpPr/>
                <p:nvPr/>
              </p:nvSpPr>
              <p:spPr bwMode="auto">
                <a:xfrm>
                  <a:off x="4545012" y="2551112"/>
                  <a:ext cx="1106488" cy="21336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5" name="Freeform 15"/>
                <p:cNvSpPr/>
                <p:nvPr/>
              </p:nvSpPr>
              <p:spPr bwMode="auto">
                <a:xfrm>
                  <a:off x="4583113" y="4838701"/>
                  <a:ext cx="101600" cy="420688"/>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6" name="Freeform 16"/>
                <p:cNvSpPr/>
                <p:nvPr/>
              </p:nvSpPr>
              <p:spPr bwMode="auto">
                <a:xfrm>
                  <a:off x="3605213" y="1920876"/>
                  <a:ext cx="434975" cy="136525"/>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7" name="Freeform 17"/>
                <p:cNvSpPr/>
                <p:nvPr/>
              </p:nvSpPr>
              <p:spPr bwMode="auto">
                <a:xfrm>
                  <a:off x="3005138" y="3833813"/>
                  <a:ext cx="1060450" cy="434975"/>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8" name="Freeform 18"/>
                <p:cNvSpPr/>
                <p:nvPr/>
              </p:nvSpPr>
              <p:spPr bwMode="auto">
                <a:xfrm>
                  <a:off x="4567128" y="2443482"/>
                  <a:ext cx="756470" cy="288619"/>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9" name="Freeform 19"/>
                <p:cNvSpPr/>
                <p:nvPr/>
              </p:nvSpPr>
              <p:spPr bwMode="auto">
                <a:xfrm>
                  <a:off x="3123860" y="1716969"/>
                  <a:ext cx="1114798" cy="1263936"/>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0" name="Freeform 20"/>
                <p:cNvSpPr/>
                <p:nvPr/>
              </p:nvSpPr>
              <p:spPr bwMode="auto">
                <a:xfrm>
                  <a:off x="4139122" y="2453437"/>
                  <a:ext cx="49771" cy="617041"/>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1" name="Freeform 21"/>
                <p:cNvSpPr/>
                <p:nvPr/>
              </p:nvSpPr>
              <p:spPr bwMode="auto">
                <a:xfrm>
                  <a:off x="4139122" y="3687519"/>
                  <a:ext cx="49771" cy="617041"/>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2" name="Freeform 22"/>
                <p:cNvSpPr/>
                <p:nvPr/>
              </p:nvSpPr>
              <p:spPr bwMode="auto">
                <a:xfrm>
                  <a:off x="3113909" y="3986087"/>
                  <a:ext cx="746513" cy="786226"/>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3" name="Freeform 23"/>
                <p:cNvSpPr/>
                <p:nvPr/>
              </p:nvSpPr>
              <p:spPr bwMode="auto">
                <a:xfrm>
                  <a:off x="4099308" y="3836800"/>
                  <a:ext cx="1403454" cy="1363465"/>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27668" name="组合 6"/>
              <p:cNvGrpSpPr/>
              <p:nvPr/>
            </p:nvGrpSpPr>
            <p:grpSpPr bwMode="auto">
              <a:xfrm>
                <a:off x="4077739" y="4199957"/>
                <a:ext cx="418664" cy="490423"/>
                <a:chOff x="5246924" y="3273831"/>
                <a:chExt cx="2139875" cy="2506649"/>
              </a:xfrm>
            </p:grpSpPr>
            <p:sp>
              <p:nvSpPr>
                <p:cNvPr id="8" name="Freeform 6"/>
                <p:cNvSpPr>
                  <a:spLocks noEditPoints="1"/>
                </p:cNvSpPr>
                <p:nvPr/>
              </p:nvSpPr>
              <p:spPr bwMode="auto">
                <a:xfrm>
                  <a:off x="5581958" y="5294520"/>
                  <a:ext cx="1804841" cy="481816"/>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5958694" y="3270906"/>
                  <a:ext cx="1007559" cy="709577"/>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0" name="Freeform 8"/>
                <p:cNvSpPr>
                  <a:spLocks noEditPoints="1"/>
                </p:cNvSpPr>
                <p:nvPr/>
              </p:nvSpPr>
              <p:spPr bwMode="auto">
                <a:xfrm>
                  <a:off x="5249027" y="3305947"/>
                  <a:ext cx="1734750" cy="2470388"/>
                </a:xfrm>
                <a:custGeom>
                  <a:avLst/>
                  <a:gdLst>
                    <a:gd name="T0" fmla="*/ 449 w 678"/>
                    <a:gd name="T1" fmla="*/ 269 h 965"/>
                    <a:gd name="T2" fmla="*/ 643 w 678"/>
                    <a:gd name="T3" fmla="*/ 264 h 965"/>
                    <a:gd name="T4" fmla="*/ 421 w 678"/>
                    <a:gd name="T5" fmla="*/ 89 h 965"/>
                    <a:gd name="T6" fmla="*/ 276 w 678"/>
                    <a:gd name="T7" fmla="*/ 0 h 965"/>
                    <a:gd name="T8" fmla="*/ 276 w 678"/>
                    <a:gd name="T9" fmla="*/ 86 h 965"/>
                    <a:gd name="T10" fmla="*/ 89 w 678"/>
                    <a:gd name="T11" fmla="*/ 157 h 965"/>
                    <a:gd name="T12" fmla="*/ 89 w 678"/>
                    <a:gd name="T13" fmla="*/ 481 h 965"/>
                    <a:gd name="T14" fmla="*/ 283 w 678"/>
                    <a:gd name="T15" fmla="*/ 680 h 965"/>
                    <a:gd name="T16" fmla="*/ 221 w 678"/>
                    <a:gd name="T17" fmla="*/ 669 h 965"/>
                    <a:gd name="T18" fmla="*/ 0 w 678"/>
                    <a:gd name="T19" fmla="*/ 646 h 965"/>
                    <a:gd name="T20" fmla="*/ 276 w 678"/>
                    <a:gd name="T21" fmla="*/ 861 h 965"/>
                    <a:gd name="T22" fmla="*/ 421 w 678"/>
                    <a:gd name="T23" fmla="*/ 965 h 965"/>
                    <a:gd name="T24" fmla="*/ 448 w 678"/>
                    <a:gd name="T25" fmla="*/ 853 h 965"/>
                    <a:gd name="T26" fmla="*/ 613 w 678"/>
                    <a:gd name="T27" fmla="*/ 778 h 965"/>
                    <a:gd name="T28" fmla="*/ 612 w 678"/>
                    <a:gd name="T29" fmla="*/ 457 h 965"/>
                    <a:gd name="T30" fmla="*/ 411 w 678"/>
                    <a:gd name="T31" fmla="*/ 243 h 965"/>
                    <a:gd name="T32" fmla="*/ 553 w 678"/>
                    <a:gd name="T33" fmla="*/ 153 h 965"/>
                    <a:gd name="T34" fmla="*/ 634 w 678"/>
                    <a:gd name="T35" fmla="*/ 260 h 965"/>
                    <a:gd name="T36" fmla="*/ 455 w 678"/>
                    <a:gd name="T37" fmla="*/ 265 h 965"/>
                    <a:gd name="T38" fmla="*/ 443 w 678"/>
                    <a:gd name="T39" fmla="*/ 253 h 965"/>
                    <a:gd name="T40" fmla="*/ 409 w 678"/>
                    <a:gd name="T41" fmla="*/ 236 h 965"/>
                    <a:gd name="T42" fmla="*/ 405 w 678"/>
                    <a:gd name="T43" fmla="*/ 243 h 965"/>
                    <a:gd name="T44" fmla="*/ 406 w 678"/>
                    <a:gd name="T45" fmla="*/ 386 h 965"/>
                    <a:gd name="T46" fmla="*/ 607 w 678"/>
                    <a:gd name="T47" fmla="*/ 462 h 965"/>
                    <a:gd name="T48" fmla="*/ 671 w 678"/>
                    <a:gd name="T49" fmla="*/ 616 h 965"/>
                    <a:gd name="T50" fmla="*/ 562 w 678"/>
                    <a:gd name="T51" fmla="*/ 806 h 965"/>
                    <a:gd name="T52" fmla="*/ 420 w 678"/>
                    <a:gd name="T53" fmla="*/ 851 h 965"/>
                    <a:gd name="T54" fmla="*/ 414 w 678"/>
                    <a:gd name="T55" fmla="*/ 858 h 965"/>
                    <a:gd name="T56" fmla="*/ 283 w 678"/>
                    <a:gd name="T57" fmla="*/ 958 h 965"/>
                    <a:gd name="T58" fmla="*/ 281 w 678"/>
                    <a:gd name="T59" fmla="*/ 856 h 965"/>
                    <a:gd name="T60" fmla="*/ 102 w 678"/>
                    <a:gd name="T61" fmla="*/ 785 h 965"/>
                    <a:gd name="T62" fmla="*/ 175 w 678"/>
                    <a:gd name="T63" fmla="*/ 607 h 965"/>
                    <a:gd name="T64" fmla="*/ 282 w 678"/>
                    <a:gd name="T65" fmla="*/ 708 h 965"/>
                    <a:gd name="T66" fmla="*/ 289 w 678"/>
                    <a:gd name="T67" fmla="*/ 705 h 965"/>
                    <a:gd name="T68" fmla="*/ 290 w 678"/>
                    <a:gd name="T69" fmla="*/ 555 h 965"/>
                    <a:gd name="T70" fmla="*/ 284 w 678"/>
                    <a:gd name="T71" fmla="*/ 548 h 965"/>
                    <a:gd name="T72" fmla="*/ 94 w 678"/>
                    <a:gd name="T73" fmla="*/ 476 h 965"/>
                    <a:gd name="T74" fmla="*/ 94 w 678"/>
                    <a:gd name="T75" fmla="*/ 162 h 965"/>
                    <a:gd name="T76" fmla="*/ 162 w 678"/>
                    <a:gd name="T77" fmla="*/ 117 h 965"/>
                    <a:gd name="T78" fmla="*/ 281 w 678"/>
                    <a:gd name="T79" fmla="*/ 91 h 965"/>
                    <a:gd name="T80" fmla="*/ 283 w 678"/>
                    <a:gd name="T81" fmla="*/ 7 h 965"/>
                    <a:gd name="T82" fmla="*/ 414 w 678"/>
                    <a:gd name="T83" fmla="*/ 89 h 965"/>
                    <a:gd name="T84" fmla="*/ 419 w 678"/>
                    <a:gd name="T85" fmla="*/ 96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5275308" y="3323468"/>
                  <a:ext cx="1690946" cy="2435348"/>
                </a:xfrm>
                <a:custGeom>
                  <a:avLst/>
                  <a:gdLst>
                    <a:gd name="T0" fmla="*/ 544 w 662"/>
                    <a:gd name="T1" fmla="*/ 146 h 951"/>
                    <a:gd name="T2" fmla="*/ 406 w 662"/>
                    <a:gd name="T3" fmla="*/ 86 h 951"/>
                    <a:gd name="T4" fmla="*/ 405 w 662"/>
                    <a:gd name="T5" fmla="*/ 0 h 951"/>
                    <a:gd name="T6" fmla="*/ 274 w 662"/>
                    <a:gd name="T7" fmla="*/ 79 h 951"/>
                    <a:gd name="T8" fmla="*/ 267 w 662"/>
                    <a:gd name="T9" fmla="*/ 86 h 951"/>
                    <a:gd name="T10" fmla="*/ 85 w 662"/>
                    <a:gd name="T11" fmla="*/ 155 h 951"/>
                    <a:gd name="T12" fmla="*/ 18 w 662"/>
                    <a:gd name="T13" fmla="*/ 321 h 951"/>
                    <a:gd name="T14" fmla="*/ 85 w 662"/>
                    <a:gd name="T15" fmla="*/ 469 h 951"/>
                    <a:gd name="T16" fmla="*/ 279 w 662"/>
                    <a:gd name="T17" fmla="*/ 543 h 951"/>
                    <a:gd name="T18" fmla="*/ 281 w 662"/>
                    <a:gd name="T19" fmla="*/ 694 h 951"/>
                    <a:gd name="T20" fmla="*/ 277 w 662"/>
                    <a:gd name="T21" fmla="*/ 701 h 951"/>
                    <a:gd name="T22" fmla="*/ 207 w 662"/>
                    <a:gd name="T23" fmla="*/ 667 h 951"/>
                    <a:gd name="T24" fmla="*/ 0 w 662"/>
                    <a:gd name="T25" fmla="*/ 644 h 951"/>
                    <a:gd name="T26" fmla="*/ 268 w 662"/>
                    <a:gd name="T27" fmla="*/ 847 h 951"/>
                    <a:gd name="T28" fmla="*/ 274 w 662"/>
                    <a:gd name="T29" fmla="*/ 854 h 951"/>
                    <a:gd name="T30" fmla="*/ 405 w 662"/>
                    <a:gd name="T31" fmla="*/ 951 h 951"/>
                    <a:gd name="T32" fmla="*/ 406 w 662"/>
                    <a:gd name="T33" fmla="*/ 846 h 951"/>
                    <a:gd name="T34" fmla="*/ 438 w 662"/>
                    <a:gd name="T35" fmla="*/ 839 h 951"/>
                    <a:gd name="T36" fmla="*/ 599 w 662"/>
                    <a:gd name="T37" fmla="*/ 766 h 951"/>
                    <a:gd name="T38" fmla="*/ 599 w 662"/>
                    <a:gd name="T39" fmla="*/ 455 h 951"/>
                    <a:gd name="T40" fmla="*/ 402 w 662"/>
                    <a:gd name="T41" fmla="*/ 381 h 951"/>
                    <a:gd name="T42" fmla="*/ 396 w 662"/>
                    <a:gd name="T43" fmla="*/ 375 h 951"/>
                    <a:gd name="T44" fmla="*/ 397 w 662"/>
                    <a:gd name="T45" fmla="*/ 232 h 951"/>
                    <a:gd name="T46" fmla="*/ 405 w 662"/>
                    <a:gd name="T47" fmla="*/ 229 h 951"/>
                    <a:gd name="T48" fmla="*/ 446 w 662"/>
                    <a:gd name="T49" fmla="*/ 258 h 951"/>
                    <a:gd name="T50" fmla="*/ 478 w 662"/>
                    <a:gd name="T51" fmla="*/ 308 h 951"/>
                    <a:gd name="T52" fmla="*/ 544 w 662"/>
                    <a:gd name="T53" fmla="*/ 146 h 951"/>
                    <a:gd name="T54" fmla="*/ 465 w 662"/>
                    <a:gd name="T55" fmla="*/ 584 h 951"/>
                    <a:gd name="T56" fmla="*/ 463 w 662"/>
                    <a:gd name="T57" fmla="*/ 686 h 951"/>
                    <a:gd name="T58" fmla="*/ 462 w 662"/>
                    <a:gd name="T59" fmla="*/ 688 h 951"/>
                    <a:gd name="T60" fmla="*/ 398 w 662"/>
                    <a:gd name="T61" fmla="*/ 704 h 951"/>
                    <a:gd name="T62" fmla="*/ 396 w 662"/>
                    <a:gd name="T63" fmla="*/ 568 h 951"/>
                    <a:gd name="T64" fmla="*/ 399 w 662"/>
                    <a:gd name="T65" fmla="*/ 561 h 951"/>
                    <a:gd name="T66" fmla="*/ 432 w 662"/>
                    <a:gd name="T67" fmla="*/ 566 h 951"/>
                    <a:gd name="T68" fmla="*/ 278 w 662"/>
                    <a:gd name="T69" fmla="*/ 222 h 951"/>
                    <a:gd name="T70" fmla="*/ 280 w 662"/>
                    <a:gd name="T71" fmla="*/ 354 h 951"/>
                    <a:gd name="T72" fmla="*/ 276 w 662"/>
                    <a:gd name="T73" fmla="*/ 360 h 951"/>
                    <a:gd name="T74" fmla="*/ 213 w 662"/>
                    <a:gd name="T75" fmla="*/ 339 h 951"/>
                    <a:gd name="T76" fmla="*/ 191 w 662"/>
                    <a:gd name="T77" fmla="*/ 287 h 951"/>
                    <a:gd name="T78" fmla="*/ 215 w 662"/>
                    <a:gd name="T79" fmla="*/ 239 h 951"/>
                    <a:gd name="T80" fmla="*/ 273 w 662"/>
                    <a:gd name="T81" fmla="*/ 21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6282867" y="4760148"/>
                  <a:ext cx="236554" cy="367930"/>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300390" y="4777668"/>
                  <a:ext cx="140182" cy="332889"/>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5757186" y="3884123"/>
                  <a:ext cx="227795" cy="359167"/>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5" name="Freeform 13"/>
                <p:cNvSpPr/>
                <p:nvPr/>
              </p:nvSpPr>
              <p:spPr bwMode="auto">
                <a:xfrm>
                  <a:off x="5783467" y="3910401"/>
                  <a:ext cx="183991" cy="315369"/>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16" name="Freeform 14"/>
                <p:cNvSpPr/>
                <p:nvPr/>
              </p:nvSpPr>
              <p:spPr bwMode="auto">
                <a:xfrm>
                  <a:off x="6300390" y="3927922"/>
                  <a:ext cx="753477" cy="14542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6325542" y="5492921"/>
                  <a:ext cx="69448" cy="287559"/>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chemeClr val="bg1">
                        <a:lumMod val="65000"/>
                      </a:schemeClr>
                    </a:gs>
                    <a:gs pos="70000">
                      <a:schemeClr val="tx1">
                        <a:lumMod val="50000"/>
                        <a:lumOff val="50000"/>
                      </a:schemeClr>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8" name="Freeform 16"/>
                <p:cNvSpPr/>
                <p:nvPr/>
              </p:nvSpPr>
              <p:spPr bwMode="auto">
                <a:xfrm>
                  <a:off x="5660808" y="3498673"/>
                  <a:ext cx="297886" cy="87602"/>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9" name="Freeform 17"/>
                <p:cNvSpPr/>
                <p:nvPr/>
              </p:nvSpPr>
              <p:spPr bwMode="auto">
                <a:xfrm>
                  <a:off x="5249027" y="4803946"/>
                  <a:ext cx="727190" cy="297848"/>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0" name="Freeform 18"/>
                <p:cNvSpPr/>
                <p:nvPr/>
              </p:nvSpPr>
              <p:spPr bwMode="auto">
                <a:xfrm>
                  <a:off x="6309149" y="3849082"/>
                  <a:ext cx="516923" cy="201483"/>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1" name="Freeform 19"/>
                <p:cNvSpPr/>
                <p:nvPr/>
              </p:nvSpPr>
              <p:spPr bwMode="auto">
                <a:xfrm>
                  <a:off x="5336640" y="3358509"/>
                  <a:ext cx="753477" cy="858504"/>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2" name="Freeform 20"/>
                <p:cNvSpPr/>
                <p:nvPr/>
              </p:nvSpPr>
              <p:spPr bwMode="auto">
                <a:xfrm>
                  <a:off x="6020027" y="3857840"/>
                  <a:ext cx="35045" cy="420492"/>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3" name="Freeform 21"/>
                <p:cNvSpPr/>
                <p:nvPr/>
              </p:nvSpPr>
              <p:spPr bwMode="auto">
                <a:xfrm>
                  <a:off x="6020027" y="4698823"/>
                  <a:ext cx="35045" cy="420492"/>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4" name="Freeform 22"/>
                <p:cNvSpPr/>
                <p:nvPr/>
              </p:nvSpPr>
              <p:spPr bwMode="auto">
                <a:xfrm>
                  <a:off x="5327876" y="4909069"/>
                  <a:ext cx="508159" cy="534378"/>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5" name="Freeform 23"/>
                <p:cNvSpPr/>
                <p:nvPr/>
              </p:nvSpPr>
              <p:spPr bwMode="auto">
                <a:xfrm>
                  <a:off x="5993740" y="4803946"/>
                  <a:ext cx="954991" cy="937349"/>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grpSp>
      <p:sp>
        <p:nvSpPr>
          <p:cNvPr id="160" name="TextBox 159"/>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7652" name="组合 160"/>
          <p:cNvGrpSpPr/>
          <p:nvPr/>
        </p:nvGrpSpPr>
        <p:grpSpPr bwMode="auto">
          <a:xfrm>
            <a:off x="4500563" y="1514475"/>
            <a:ext cx="3816350" cy="787400"/>
            <a:chOff x="4499991" y="1491630"/>
            <a:chExt cx="3816424" cy="787658"/>
          </a:xfrm>
        </p:grpSpPr>
        <p:sp>
          <p:nvSpPr>
            <p:cNvPr id="162" name="TextBox 161"/>
            <p:cNvSpPr txBox="1"/>
            <p:nvPr/>
          </p:nvSpPr>
          <p:spPr>
            <a:xfrm>
              <a:off x="4499991" y="1491630"/>
              <a:ext cx="1508154" cy="338249"/>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63" name="TextBox 11"/>
            <p:cNvSpPr txBox="1">
              <a:spLocks noChangeArrowheads="1"/>
            </p:cNvSpPr>
            <p:nvPr/>
          </p:nvSpPr>
          <p:spPr bwMode="auto">
            <a:xfrm flipH="1">
              <a:off x="4499991" y="1817175"/>
              <a:ext cx="3816424" cy="46211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4" name="直接连接符 163"/>
            <p:cNvCxnSpPr/>
            <p:nvPr/>
          </p:nvCxnSpPr>
          <p:spPr>
            <a:xfrm>
              <a:off x="4628580" y="1802882"/>
              <a:ext cx="3516381"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7653" name="组合 164"/>
          <p:cNvGrpSpPr/>
          <p:nvPr/>
        </p:nvGrpSpPr>
        <p:grpSpPr bwMode="auto">
          <a:xfrm>
            <a:off x="4500563" y="2339975"/>
            <a:ext cx="3743325" cy="762000"/>
            <a:chOff x="4499990" y="2317307"/>
            <a:chExt cx="3744417" cy="762081"/>
          </a:xfrm>
        </p:grpSpPr>
        <p:sp>
          <p:nvSpPr>
            <p:cNvPr id="166" name="TextBox 165"/>
            <p:cNvSpPr txBox="1"/>
            <p:nvPr/>
          </p:nvSpPr>
          <p:spPr>
            <a:xfrm>
              <a:off x="4499990" y="2317307"/>
              <a:ext cx="1508565" cy="338174"/>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67" name="TextBox 166"/>
            <p:cNvSpPr txBox="1">
              <a:spLocks noChangeArrowheads="1"/>
            </p:cNvSpPr>
            <p:nvPr/>
          </p:nvSpPr>
          <p:spPr bwMode="auto">
            <a:xfrm flipH="1">
              <a:off x="4499990" y="2617377"/>
              <a:ext cx="3744417" cy="4620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8" name="直接连接符 167"/>
            <p:cNvCxnSpPr/>
            <p:nvPr/>
          </p:nvCxnSpPr>
          <p:spPr>
            <a:xfrm>
              <a:off x="4628615" y="2622139"/>
              <a:ext cx="3468111"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7654" name="组合 168"/>
          <p:cNvGrpSpPr/>
          <p:nvPr/>
        </p:nvGrpSpPr>
        <p:grpSpPr bwMode="auto">
          <a:xfrm>
            <a:off x="4500563" y="3182938"/>
            <a:ext cx="3816350" cy="757237"/>
            <a:chOff x="4499991" y="3159846"/>
            <a:chExt cx="3816423" cy="757074"/>
          </a:xfrm>
        </p:grpSpPr>
        <p:sp>
          <p:nvSpPr>
            <p:cNvPr id="170" name="TextBox 169"/>
            <p:cNvSpPr txBox="1"/>
            <p:nvPr/>
          </p:nvSpPr>
          <p:spPr>
            <a:xfrm>
              <a:off x="4499991" y="3159846"/>
              <a:ext cx="1508154" cy="338064"/>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71" name="TextBox 170"/>
            <p:cNvSpPr txBox="1">
              <a:spLocks noChangeArrowheads="1"/>
            </p:cNvSpPr>
            <p:nvPr/>
          </p:nvSpPr>
          <p:spPr bwMode="auto">
            <a:xfrm flipH="1">
              <a:off x="4499991" y="3455057"/>
              <a:ext cx="3816423" cy="4618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72" name="直接连接符 171"/>
            <p:cNvCxnSpPr/>
            <p:nvPr/>
          </p:nvCxnSpPr>
          <p:spPr>
            <a:xfrm>
              <a:off x="4628580" y="3482039"/>
              <a:ext cx="3468754"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bwMode="auto">
          <a:xfrm>
            <a:off x="504825" y="1203325"/>
            <a:ext cx="1698625" cy="1908175"/>
            <a:chOff x="504466" y="1203598"/>
            <a:chExt cx="1699511" cy="1908578"/>
          </a:xfrm>
        </p:grpSpPr>
        <p:grpSp>
          <p:nvGrpSpPr>
            <p:cNvPr id="28718" name="组合 2"/>
            <p:cNvGrpSpPr/>
            <p:nvPr/>
          </p:nvGrpSpPr>
          <p:grpSpPr bwMode="auto">
            <a:xfrm>
              <a:off x="701748" y="1203598"/>
              <a:ext cx="1396597" cy="1396597"/>
              <a:chOff x="2090057" y="957943"/>
              <a:chExt cx="1248229" cy="1248229"/>
            </a:xfrm>
          </p:grpSpPr>
          <p:sp>
            <p:nvSpPr>
              <p:cNvPr id="8" name="椭圆 7"/>
              <p:cNvSpPr/>
              <p:nvPr/>
            </p:nvSpPr>
            <p:spPr>
              <a:xfrm>
                <a:off x="2089763" y="957943"/>
                <a:ext cx="1247821" cy="12488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椭圆 8"/>
              <p:cNvSpPr/>
              <p:nvPr/>
            </p:nvSpPr>
            <p:spPr>
              <a:xfrm>
                <a:off x="2123833" y="1023224"/>
                <a:ext cx="1097345" cy="10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28725" name="Picture 2" descr="\\lianglong\锐普素材库 (H)\png图标\新图标汇总\0124_008[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630" y="1246988"/>
                <a:ext cx="909367" cy="91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719" name="组合 3"/>
            <p:cNvGrpSpPr/>
            <p:nvPr/>
          </p:nvGrpSpPr>
          <p:grpSpPr bwMode="auto">
            <a:xfrm>
              <a:off x="504466" y="2799227"/>
              <a:ext cx="1699511" cy="312949"/>
              <a:chOff x="504466" y="2799227"/>
              <a:chExt cx="1699511" cy="312949"/>
            </a:xfrm>
          </p:grpSpPr>
          <p:sp>
            <p:nvSpPr>
              <p:cNvPr id="28720" name="矩形 11"/>
              <p:cNvSpPr>
                <a:spLocks noChangeArrowheads="1"/>
              </p:cNvSpPr>
              <p:nvPr/>
            </p:nvSpPr>
            <p:spPr bwMode="auto">
              <a:xfrm>
                <a:off x="504466" y="2804399"/>
                <a:ext cx="16995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公共模板设计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58534" y="2799373"/>
                <a:ext cx="137549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8534" y="3075656"/>
                <a:ext cx="137549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75" name="组合 10"/>
          <p:cNvGrpSpPr/>
          <p:nvPr/>
        </p:nvGrpSpPr>
        <p:grpSpPr bwMode="auto">
          <a:xfrm>
            <a:off x="2093913" y="1203325"/>
            <a:ext cx="1778000" cy="1900238"/>
            <a:chOff x="2093910" y="1203598"/>
            <a:chExt cx="1777358" cy="1900488"/>
          </a:xfrm>
        </p:grpSpPr>
        <p:sp>
          <p:nvSpPr>
            <p:cNvPr id="28710" name="矩形 12"/>
            <p:cNvSpPr>
              <a:spLocks noChangeArrowheads="1"/>
            </p:cNvSpPr>
            <p:nvPr/>
          </p:nvSpPr>
          <p:spPr bwMode="auto">
            <a:xfrm>
              <a:off x="2093910" y="2796309"/>
              <a:ext cx="17773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个性模板设计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grpSp>
          <p:nvGrpSpPr>
            <p:cNvPr id="28711" name="组合 12"/>
            <p:cNvGrpSpPr/>
            <p:nvPr/>
          </p:nvGrpSpPr>
          <p:grpSpPr bwMode="auto">
            <a:xfrm>
              <a:off x="2303514" y="1203598"/>
              <a:ext cx="1396597" cy="1396597"/>
              <a:chOff x="2090057" y="957943"/>
              <a:chExt cx="1248229" cy="1248229"/>
            </a:xfrm>
          </p:grpSpPr>
          <p:sp>
            <p:nvSpPr>
              <p:cNvPr id="18" name="椭圆 17"/>
              <p:cNvSpPr/>
              <p:nvPr/>
            </p:nvSpPr>
            <p:spPr>
              <a:xfrm>
                <a:off x="2089941" y="957943"/>
                <a:ext cx="1248139" cy="12487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 name="椭圆 18"/>
              <p:cNvSpPr/>
              <p:nvPr/>
            </p:nvSpPr>
            <p:spPr>
              <a:xfrm>
                <a:off x="2123981" y="1023219"/>
                <a:ext cx="1097795" cy="109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8712" name="组合 13"/>
            <p:cNvGrpSpPr/>
            <p:nvPr/>
          </p:nvGrpSpPr>
          <p:grpSpPr bwMode="auto">
            <a:xfrm>
              <a:off x="2270831" y="1550667"/>
              <a:ext cx="1374738" cy="1525286"/>
              <a:chOff x="2270831" y="1550667"/>
              <a:chExt cx="1374738" cy="1525286"/>
            </a:xfrm>
          </p:grpSpPr>
          <p:pic>
            <p:nvPicPr>
              <p:cNvPr id="28713" name="Picture 3" descr="\\lianglong\锐普素材库 (H)\png图标\新图标汇总\0124_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62" y="1550667"/>
                <a:ext cx="961965" cy="9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p:nvCxnSpPr>
            <p:spPr>
              <a:xfrm>
                <a:off x="2270058" y="2799247"/>
                <a:ext cx="137586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270058" y="3075508"/>
                <a:ext cx="137586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76" name="组合 19"/>
          <p:cNvGrpSpPr/>
          <p:nvPr/>
        </p:nvGrpSpPr>
        <p:grpSpPr bwMode="auto">
          <a:xfrm>
            <a:off x="3905250" y="1203325"/>
            <a:ext cx="1400175" cy="1908175"/>
            <a:chOff x="3905280" y="1203598"/>
            <a:chExt cx="1400647" cy="1908579"/>
          </a:xfrm>
        </p:grpSpPr>
        <p:grpSp>
          <p:nvGrpSpPr>
            <p:cNvPr id="28702" name="组合 20"/>
            <p:cNvGrpSpPr/>
            <p:nvPr/>
          </p:nvGrpSpPr>
          <p:grpSpPr bwMode="auto">
            <a:xfrm>
              <a:off x="3905280" y="1203598"/>
              <a:ext cx="1396597" cy="1396597"/>
              <a:chOff x="2090057" y="957943"/>
              <a:chExt cx="1248229" cy="1248229"/>
            </a:xfrm>
          </p:grpSpPr>
          <p:sp>
            <p:nvSpPr>
              <p:cNvPr id="27" name="椭圆 26"/>
              <p:cNvSpPr/>
              <p:nvPr/>
            </p:nvSpPr>
            <p:spPr>
              <a:xfrm>
                <a:off x="2090057" y="957943"/>
                <a:ext cx="1247592"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 name="椭圆 27"/>
              <p:cNvSpPr/>
              <p:nvPr/>
            </p:nvSpPr>
            <p:spPr>
              <a:xfrm>
                <a:off x="2124121" y="1023224"/>
                <a:ext cx="1097143"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703" name="Picture 7" descr="\\lianglong\锐普素材库 (H)\png图标\新图标汇总\20071144461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74" y="1449351"/>
              <a:ext cx="953163" cy="9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4" name="组合 22"/>
            <p:cNvGrpSpPr/>
            <p:nvPr/>
          </p:nvGrpSpPr>
          <p:grpSpPr bwMode="auto">
            <a:xfrm>
              <a:off x="3931189" y="2799227"/>
              <a:ext cx="1374738" cy="312950"/>
              <a:chOff x="3931189" y="2799227"/>
              <a:chExt cx="1374738" cy="312950"/>
            </a:xfrm>
          </p:grpSpPr>
          <p:sp>
            <p:nvSpPr>
              <p:cNvPr id="28705" name="矩形 50175"/>
              <p:cNvSpPr>
                <a:spLocks noChangeArrowheads="1"/>
              </p:cNvSpPr>
              <p:nvPr/>
            </p:nvSpPr>
            <p:spPr bwMode="auto">
              <a:xfrm>
                <a:off x="3965126" y="2804400"/>
                <a:ext cx="1326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稿件制作</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930689" y="2799374"/>
                <a:ext cx="137523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30689" y="3075657"/>
                <a:ext cx="137523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77" name="组合 28"/>
          <p:cNvGrpSpPr/>
          <p:nvPr/>
        </p:nvGrpSpPr>
        <p:grpSpPr bwMode="auto">
          <a:xfrm>
            <a:off x="5487988" y="1203325"/>
            <a:ext cx="1416050" cy="1908175"/>
            <a:chOff x="5487387" y="1203598"/>
            <a:chExt cx="1416256" cy="1908579"/>
          </a:xfrm>
        </p:grpSpPr>
        <p:grpSp>
          <p:nvGrpSpPr>
            <p:cNvPr id="28694" name="组合 29"/>
            <p:cNvGrpSpPr/>
            <p:nvPr/>
          </p:nvGrpSpPr>
          <p:grpSpPr bwMode="auto">
            <a:xfrm>
              <a:off x="5507046" y="1203598"/>
              <a:ext cx="1396597" cy="1396597"/>
              <a:chOff x="2090057" y="957943"/>
              <a:chExt cx="1248229" cy="1248229"/>
            </a:xfrm>
          </p:grpSpPr>
          <p:sp>
            <p:nvSpPr>
              <p:cNvPr id="36" name="椭圆 35"/>
              <p:cNvSpPr/>
              <p:nvPr/>
            </p:nvSpPr>
            <p:spPr>
              <a:xfrm>
                <a:off x="2089515" y="957943"/>
                <a:ext cx="1248771"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7" name="椭圆 36"/>
              <p:cNvSpPr/>
              <p:nvPr/>
            </p:nvSpPr>
            <p:spPr>
              <a:xfrm>
                <a:off x="2123573" y="1023224"/>
                <a:ext cx="1098351"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695" name="Picture 6" descr="\\lianglong\锐普素材库 (H)\png图标\新图标汇总\2007121194187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387" y="1556298"/>
              <a:ext cx="960264"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6" name="组合 31"/>
            <p:cNvGrpSpPr/>
            <p:nvPr/>
          </p:nvGrpSpPr>
          <p:grpSpPr bwMode="auto">
            <a:xfrm>
              <a:off x="5506170" y="2799227"/>
              <a:ext cx="1387926" cy="312950"/>
              <a:chOff x="5506170" y="2799227"/>
              <a:chExt cx="1387926" cy="312950"/>
            </a:xfrm>
          </p:grpSpPr>
          <p:sp>
            <p:nvSpPr>
              <p:cNvPr id="28697" name="矩形 50176"/>
              <p:cNvSpPr>
                <a:spLocks noChangeArrowheads="1"/>
              </p:cNvSpPr>
              <p:nvPr/>
            </p:nvSpPr>
            <p:spPr bwMode="auto">
              <a:xfrm>
                <a:off x="5506170" y="2804400"/>
                <a:ext cx="13817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深度策划</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519142" y="2799374"/>
                <a:ext cx="137497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19142" y="3075657"/>
                <a:ext cx="137497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78" name="组合 37"/>
          <p:cNvGrpSpPr/>
          <p:nvPr/>
        </p:nvGrpSpPr>
        <p:grpSpPr bwMode="auto">
          <a:xfrm>
            <a:off x="7002463" y="1203325"/>
            <a:ext cx="1673225" cy="1908175"/>
            <a:chOff x="7002201" y="1203598"/>
            <a:chExt cx="1674255" cy="1908579"/>
          </a:xfrm>
        </p:grpSpPr>
        <p:grpSp>
          <p:nvGrpSpPr>
            <p:cNvPr id="28686" name="组合 38"/>
            <p:cNvGrpSpPr/>
            <p:nvPr/>
          </p:nvGrpSpPr>
          <p:grpSpPr bwMode="auto">
            <a:xfrm>
              <a:off x="7108812" y="1203598"/>
              <a:ext cx="1396597" cy="1396597"/>
              <a:chOff x="2090057" y="957943"/>
              <a:chExt cx="1248229" cy="1248229"/>
            </a:xfrm>
          </p:grpSpPr>
          <p:sp>
            <p:nvSpPr>
              <p:cNvPr id="45" name="椭圆 44"/>
              <p:cNvSpPr/>
              <p:nvPr/>
            </p:nvSpPr>
            <p:spPr>
              <a:xfrm>
                <a:off x="2089893" y="957943"/>
                <a:ext cx="1247938"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 name="椭圆 45"/>
              <p:cNvSpPr/>
              <p:nvPr/>
            </p:nvSpPr>
            <p:spPr>
              <a:xfrm>
                <a:off x="2123967" y="1023224"/>
                <a:ext cx="1097448"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687" name="Picture 5" descr="\\lianglong\锐普素材库 (H)\png图标\新图标汇总\20071211917281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8511">
              <a:off x="7183905" y="1518305"/>
              <a:ext cx="1047775" cy="10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8" name="组合 40"/>
            <p:cNvGrpSpPr/>
            <p:nvPr/>
          </p:nvGrpSpPr>
          <p:grpSpPr bwMode="auto">
            <a:xfrm>
              <a:off x="7002201" y="2799227"/>
              <a:ext cx="1674255" cy="312950"/>
              <a:chOff x="7002201" y="2799227"/>
              <a:chExt cx="1674255" cy="312950"/>
            </a:xfrm>
          </p:grpSpPr>
          <p:sp>
            <p:nvSpPr>
              <p:cNvPr id="28689" name="矩形 50180"/>
              <p:cNvSpPr>
                <a:spLocks noChangeArrowheads="1"/>
              </p:cNvSpPr>
              <p:nvPr/>
            </p:nvSpPr>
            <p:spPr bwMode="auto">
              <a:xfrm>
                <a:off x="7002201" y="2804400"/>
                <a:ext cx="16742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后期服务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107040" y="2799374"/>
                <a:ext cx="137562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107040" y="3075657"/>
                <a:ext cx="137562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679" name="组合 46"/>
          <p:cNvGrpSpPr/>
          <p:nvPr/>
        </p:nvGrpSpPr>
        <p:grpSpPr bwMode="auto">
          <a:xfrm>
            <a:off x="627063" y="3508375"/>
            <a:ext cx="8048625" cy="1008063"/>
            <a:chOff x="627830" y="3507854"/>
            <a:chExt cx="8048625" cy="1008817"/>
          </a:xfrm>
        </p:grpSpPr>
        <p:sp>
          <p:nvSpPr>
            <p:cNvPr id="48" name="TextBox 146"/>
            <p:cNvSpPr txBox="1">
              <a:spLocks noChangeArrowheads="1"/>
            </p:cNvSpPr>
            <p:nvPr/>
          </p:nvSpPr>
          <p:spPr bwMode="auto">
            <a:xfrm>
              <a:off x="650655" y="3507854"/>
              <a:ext cx="1978360" cy="369332"/>
            </a:xfrm>
            <a:prstGeom prst="rect">
              <a:avLst/>
            </a:prstGeom>
            <a:noFill/>
            <a:scene3d>
              <a:camera prst="orthographicFront"/>
              <a:lightRig rig="threePt" dir="t"/>
            </a:scene3d>
            <a:sp3d/>
          </p:spPr>
          <p:txBody>
            <a:bodyPr>
              <a:spAutoFit/>
            </a:bodyPr>
            <a:lstStyle/>
            <a:p>
              <a:pPr defTabSz="914400" eaLnBrk="1" fontAlgn="ctr" hangingPunct="1">
                <a:spcBef>
                  <a:spcPts val="0"/>
                </a:spcBef>
                <a:spcAft>
                  <a:spcPts val="0"/>
                </a:spcAft>
                <a:buClr>
                  <a:srgbClr val="FF0000"/>
                </a:buClr>
                <a:buSzPct val="70000"/>
                <a:defRPr/>
              </a:pPr>
              <a:r>
                <a:rPr lang="zh-CN" altLang="en-US" sz="1800" b="1" dirty="0">
                  <a:solidFill>
                    <a:srgbClr val="0070C0"/>
                  </a:solidFill>
                  <a:latin typeface="微软雅黑" panose="020B0503020204020204" pitchFamily="34" charset="-122"/>
                  <a:ea typeface="微软雅黑" panose="020B0503020204020204" pitchFamily="34" charset="-122"/>
                </a:rPr>
                <a:t>设计业务</a:t>
              </a:r>
              <a:endParaRPr lang="en-US" altLang="zh-CN" sz="1800" b="1" dirty="0">
                <a:solidFill>
                  <a:srgbClr val="0070C0"/>
                </a:solidFill>
                <a:latin typeface="微软雅黑" panose="020B0503020204020204" pitchFamily="34" charset="-122"/>
                <a:ea typeface="微软雅黑" panose="020B0503020204020204" pitchFamily="34" charset="-122"/>
              </a:endParaRPr>
            </a:p>
          </p:txBody>
        </p:sp>
        <p:sp>
          <p:nvSpPr>
            <p:cNvPr id="28684" name="矩形 48"/>
            <p:cNvSpPr>
              <a:spLocks noChangeArrowheads="1"/>
            </p:cNvSpPr>
            <p:nvPr/>
          </p:nvSpPr>
          <p:spPr bwMode="auto">
            <a:xfrm>
              <a:off x="627830" y="3870075"/>
              <a:ext cx="8048625" cy="64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729430" y="3885962"/>
              <a:ext cx="7813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stretch>
            <a:fillRect/>
          </a:stretch>
        </p:blipFill>
        <p:spPr bwMode="auto">
          <a:xfrm rot="252810">
            <a:off x="8129588" y="3454400"/>
            <a:ext cx="1073150" cy="70643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2"/>
          <a:srcRect/>
          <a:stretch>
            <a:fillRect/>
          </a:stretch>
        </p:blipFill>
        <p:spPr bwMode="auto">
          <a:xfrm rot="1254797">
            <a:off x="7953375" y="1652588"/>
            <a:ext cx="1196975" cy="76835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Xiaoqin\锐普新素材库 (f)\shutterstock收费图片\16.商务咨询管理\shutterstock_96840970.jpg"/>
          <p:cNvPicPr>
            <a:picLocks noChangeAspect="1" noChangeArrowheads="1"/>
          </p:cNvPicPr>
          <p:nvPr/>
        </p:nvPicPr>
        <p:blipFill>
          <a:blip r:embed="rId3"/>
          <a:srcRect/>
          <a:stretch>
            <a:fillRect/>
          </a:stretch>
        </p:blipFill>
        <p:spPr bwMode="auto">
          <a:xfrm rot="2202402">
            <a:off x="5899150" y="2503488"/>
            <a:ext cx="1073150" cy="7588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srcRect/>
          <a:stretch>
            <a:fillRect/>
          </a:stretch>
        </p:blipFill>
        <p:spPr bwMode="auto">
          <a:xfrm>
            <a:off x="6643688" y="2066925"/>
            <a:ext cx="1452562" cy="91598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srcRect t="5219" b="4179"/>
          <a:stretch>
            <a:fillRect/>
          </a:stretch>
        </p:blipFill>
        <p:spPr bwMode="auto">
          <a:xfrm>
            <a:off x="4856163" y="2528888"/>
            <a:ext cx="1020762" cy="582612"/>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6"/>
          <a:srcRect t="6827" b="5368"/>
          <a:stretch>
            <a:fillRect/>
          </a:stretch>
        </p:blipFill>
        <p:spPr bwMode="auto">
          <a:xfrm rot="20456308">
            <a:off x="7278688" y="2606675"/>
            <a:ext cx="1747837" cy="1084263"/>
          </a:xfrm>
          <a:prstGeom prst="rect">
            <a:avLst/>
          </a:prstGeom>
          <a:noFill/>
          <a:ln w="3175">
            <a:solidFill>
              <a:schemeClr val="bg1">
                <a:lumMod val="85000"/>
              </a:schemeClr>
            </a:solidFill>
            <a:miter lim="800000"/>
            <a:headEnd/>
            <a:tailEnd/>
          </a:ln>
          <a:effectLst>
            <a:outerShdw blurRad="635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29704" name="组合 7"/>
          <p:cNvGrpSpPr/>
          <p:nvPr/>
        </p:nvGrpSpPr>
        <p:grpSpPr bwMode="auto">
          <a:xfrm>
            <a:off x="0" y="676275"/>
            <a:ext cx="9144000" cy="4198938"/>
            <a:chOff x="0" y="676211"/>
            <a:chExt cx="9144000" cy="4199795"/>
          </a:xfrm>
        </p:grpSpPr>
        <p:pic>
          <p:nvPicPr>
            <p:cNvPr id="2970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6211"/>
              <a:ext cx="9144000" cy="419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1"/>
            <p:cNvSpPr/>
            <p:nvPr/>
          </p:nvSpPr>
          <p:spPr bwMode="auto">
            <a:xfrm>
              <a:off x="1600200" y="2303731"/>
              <a:ext cx="1546225" cy="920938"/>
            </a:xfrm>
            <a:custGeom>
              <a:avLst/>
              <a:gdLst>
                <a:gd name="T0" fmla="*/ 99 w 104"/>
                <a:gd name="T1" fmla="*/ 40 h 61"/>
                <a:gd name="T2" fmla="*/ 87 w 104"/>
                <a:gd name="T3" fmla="*/ 31 h 61"/>
                <a:gd name="T4" fmla="*/ 99 w 104"/>
                <a:gd name="T5" fmla="*/ 22 h 61"/>
                <a:gd name="T6" fmla="*/ 104 w 104"/>
                <a:gd name="T7" fmla="*/ 23 h 61"/>
                <a:gd name="T8" fmla="*/ 104 w 104"/>
                <a:gd name="T9" fmla="*/ 18 h 61"/>
                <a:gd name="T10" fmla="*/ 92 w 104"/>
                <a:gd name="T11" fmla="*/ 17 h 61"/>
                <a:gd name="T12" fmla="*/ 80 w 104"/>
                <a:gd name="T13" fmla="*/ 16 h 61"/>
                <a:gd name="T14" fmla="*/ 22 w 104"/>
                <a:gd name="T15" fmla="*/ 0 h 61"/>
                <a:gd name="T16" fmla="*/ 9 w 104"/>
                <a:gd name="T17" fmla="*/ 7 h 61"/>
                <a:gd name="T18" fmla="*/ 0 w 104"/>
                <a:gd name="T19" fmla="*/ 30 h 61"/>
                <a:gd name="T20" fmla="*/ 21 w 104"/>
                <a:gd name="T21" fmla="*/ 61 h 61"/>
                <a:gd name="T22" fmla="*/ 81 w 104"/>
                <a:gd name="T23" fmla="*/ 45 h 61"/>
                <a:gd name="T24" fmla="*/ 88 w 104"/>
                <a:gd name="T25" fmla="*/ 45 h 61"/>
                <a:gd name="T26" fmla="*/ 104 w 104"/>
                <a:gd name="T27" fmla="*/ 44 h 61"/>
                <a:gd name="T28" fmla="*/ 104 w 104"/>
                <a:gd name="T29" fmla="*/ 40 h 61"/>
                <a:gd name="T30" fmla="*/ 99 w 104"/>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61">
                  <a:moveTo>
                    <a:pt x="99" y="40"/>
                  </a:moveTo>
                  <a:cubicBezTo>
                    <a:pt x="92" y="40"/>
                    <a:pt x="87" y="36"/>
                    <a:pt x="87" y="31"/>
                  </a:cubicBezTo>
                  <a:cubicBezTo>
                    <a:pt x="87" y="26"/>
                    <a:pt x="92" y="22"/>
                    <a:pt x="99" y="22"/>
                  </a:cubicBezTo>
                  <a:cubicBezTo>
                    <a:pt x="101" y="22"/>
                    <a:pt x="102" y="22"/>
                    <a:pt x="104" y="23"/>
                  </a:cubicBezTo>
                  <a:cubicBezTo>
                    <a:pt x="104" y="18"/>
                    <a:pt x="104" y="18"/>
                    <a:pt x="104" y="18"/>
                  </a:cubicBezTo>
                  <a:cubicBezTo>
                    <a:pt x="100" y="18"/>
                    <a:pt x="97" y="18"/>
                    <a:pt x="92" y="17"/>
                  </a:cubicBezTo>
                  <a:cubicBezTo>
                    <a:pt x="88" y="17"/>
                    <a:pt x="84" y="17"/>
                    <a:pt x="80" y="16"/>
                  </a:cubicBezTo>
                  <a:cubicBezTo>
                    <a:pt x="61" y="14"/>
                    <a:pt x="25" y="1"/>
                    <a:pt x="22" y="0"/>
                  </a:cubicBezTo>
                  <a:cubicBezTo>
                    <a:pt x="17" y="0"/>
                    <a:pt x="12" y="3"/>
                    <a:pt x="9" y="7"/>
                  </a:cubicBezTo>
                  <a:cubicBezTo>
                    <a:pt x="3" y="12"/>
                    <a:pt x="0" y="21"/>
                    <a:pt x="0" y="30"/>
                  </a:cubicBezTo>
                  <a:cubicBezTo>
                    <a:pt x="0" y="47"/>
                    <a:pt x="9" y="60"/>
                    <a:pt x="21" y="61"/>
                  </a:cubicBezTo>
                  <a:cubicBezTo>
                    <a:pt x="25" y="59"/>
                    <a:pt x="65" y="46"/>
                    <a:pt x="81" y="45"/>
                  </a:cubicBezTo>
                  <a:cubicBezTo>
                    <a:pt x="83" y="45"/>
                    <a:pt x="86" y="45"/>
                    <a:pt x="88" y="45"/>
                  </a:cubicBezTo>
                  <a:cubicBezTo>
                    <a:pt x="94" y="45"/>
                    <a:pt x="99" y="45"/>
                    <a:pt x="104" y="44"/>
                  </a:cubicBezTo>
                  <a:cubicBezTo>
                    <a:pt x="104" y="40"/>
                    <a:pt x="104" y="40"/>
                    <a:pt x="104" y="40"/>
                  </a:cubicBezTo>
                  <a:cubicBezTo>
                    <a:pt x="102" y="40"/>
                    <a:pt x="101" y="41"/>
                    <a:pt x="99" y="40"/>
                  </a:cubicBezTo>
                  <a:close/>
                </a:path>
              </a:pathLst>
            </a:custGeom>
            <a:gradFill flip="none" rotWithShape="1">
              <a:gsLst>
                <a:gs pos="0">
                  <a:schemeClr val="bg1">
                    <a:lumMod val="85000"/>
                  </a:schemeClr>
                </a:gs>
                <a:gs pos="57000">
                  <a:schemeClr val="bg1"/>
                </a:gs>
                <a:gs pos="100000">
                  <a:schemeClr val="bg1">
                    <a:alpha val="0"/>
                  </a:schemeClr>
                </a:gs>
              </a:gsLst>
              <a:lin ang="0" scaled="1"/>
              <a:tileRect/>
            </a:gradFill>
            <a:ln>
              <a:noFill/>
            </a:ln>
            <a:effectLst>
              <a:outerShdw blurRad="50800" dist="38100" dir="10800000" algn="r"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9711" name="TextBox 10"/>
            <p:cNvSpPr txBox="1">
              <a:spLocks noChangeArrowheads="1"/>
            </p:cNvSpPr>
            <p:nvPr/>
          </p:nvSpPr>
          <p:spPr bwMode="auto">
            <a:xfrm>
              <a:off x="1725592" y="259492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
        <p:nvSpPr>
          <p:cNvPr id="29706" name="Rectangle 44"/>
          <p:cNvSpPr>
            <a:spLocks noChangeArrowheads="1"/>
          </p:cNvSpPr>
          <p:nvPr/>
        </p:nvSpPr>
        <p:spPr bwMode="auto">
          <a:xfrm>
            <a:off x="458788" y="3813175"/>
            <a:ext cx="471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18" name="矩形 17"/>
          <p:cNvSpPr/>
          <p:nvPr/>
        </p:nvSpPr>
        <p:spPr>
          <a:xfrm>
            <a:off x="474663" y="3413125"/>
            <a:ext cx="2671762" cy="368300"/>
          </a:xfrm>
          <a:prstGeom prst="rect">
            <a:avLst/>
          </a:prstGeom>
          <a:noFill/>
        </p:spPr>
        <p:txBody>
          <a:bodyPr>
            <a:spAutoFit/>
          </a:bodyPr>
          <a:lstStyle/>
          <a:p>
            <a:pP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较好的经营口碑</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68325" y="3806825"/>
            <a:ext cx="4384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
          <p:cNvGrpSpPr/>
          <p:nvPr/>
        </p:nvGrpSpPr>
        <p:grpSpPr bwMode="auto">
          <a:xfrm>
            <a:off x="561975" y="777875"/>
            <a:ext cx="7743825" cy="968375"/>
            <a:chOff x="561411" y="777939"/>
            <a:chExt cx="7744389" cy="969003"/>
          </a:xfrm>
        </p:grpSpPr>
        <p:sp>
          <p:nvSpPr>
            <p:cNvPr id="3" name="矩形 2"/>
            <p:cNvSpPr/>
            <p:nvPr/>
          </p:nvSpPr>
          <p:spPr>
            <a:xfrm>
              <a:off x="5603678" y="777939"/>
              <a:ext cx="2648143" cy="368539"/>
            </a:xfrm>
            <a:prstGeom prst="rect">
              <a:avLst/>
            </a:prstGeom>
            <a:noFill/>
          </p:spPr>
          <p:txBody>
            <a:bodyPr wrap="none">
              <a:spAutoFit/>
            </a:bodyPr>
            <a:lstStyle/>
            <a:p>
              <a:pPr algn="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锐普</a:t>
              </a:r>
              <a:r>
                <a:rPr lang="en-US" altLang="zh-CN" sz="1800" b="1" spc="120" dirty="0">
                  <a:solidFill>
                    <a:srgbClr val="0070C0"/>
                  </a:solidFill>
                  <a:latin typeface="微软雅黑" panose="020B0503020204020204" pitchFamily="34" charset="-122"/>
                  <a:ea typeface="微软雅黑" panose="020B0503020204020204" pitchFamily="34" charset="-122"/>
                </a:rPr>
                <a:t>PPT</a:t>
              </a:r>
              <a:r>
                <a:rPr lang="zh-CN" altLang="en-US" sz="1800" b="1" spc="120" dirty="0">
                  <a:solidFill>
                    <a:srgbClr val="0070C0"/>
                  </a:solidFill>
                  <a:latin typeface="微软雅黑" panose="020B0503020204020204" pitchFamily="34" charset="-122"/>
                  <a:ea typeface="微软雅黑" panose="020B0503020204020204" pitchFamily="34" charset="-122"/>
                </a:rPr>
                <a:t>商城经营内容</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sp>
          <p:nvSpPr>
            <p:cNvPr id="30752" name="矩形 3"/>
            <p:cNvSpPr>
              <a:spLocks noChangeArrowheads="1"/>
            </p:cNvSpPr>
            <p:nvPr/>
          </p:nvSpPr>
          <p:spPr bwMode="auto">
            <a:xfrm>
              <a:off x="712235" y="1100411"/>
              <a:ext cx="7593565" cy="64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61411" y="1130593"/>
              <a:ext cx="7658658"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0723" name="组合 5"/>
          <p:cNvGrpSpPr/>
          <p:nvPr/>
        </p:nvGrpSpPr>
        <p:grpSpPr bwMode="auto">
          <a:xfrm>
            <a:off x="719138" y="2406650"/>
            <a:ext cx="2147887" cy="1779588"/>
            <a:chOff x="719742" y="2407406"/>
            <a:chExt cx="2147511" cy="1779297"/>
          </a:xfrm>
        </p:grpSpPr>
        <p:sp>
          <p:nvSpPr>
            <p:cNvPr id="30743" name="矩形 6"/>
            <p:cNvSpPr>
              <a:spLocks noChangeArrowheads="1"/>
            </p:cNvSpPr>
            <p:nvPr/>
          </p:nvSpPr>
          <p:spPr bwMode="auto">
            <a:xfrm>
              <a:off x="916682"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自创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44" name="组合 7"/>
            <p:cNvGrpSpPr/>
            <p:nvPr/>
          </p:nvGrpSpPr>
          <p:grpSpPr bwMode="auto">
            <a:xfrm>
              <a:off x="719742" y="2407406"/>
              <a:ext cx="2147511" cy="1343855"/>
              <a:chOff x="719742" y="2407406"/>
              <a:chExt cx="2147511" cy="1343855"/>
            </a:xfrm>
          </p:grpSpPr>
          <p:grpSp>
            <p:nvGrpSpPr>
              <p:cNvPr id="30745" name="组合 8"/>
              <p:cNvGrpSpPr/>
              <p:nvPr/>
            </p:nvGrpSpPr>
            <p:grpSpPr bwMode="auto">
              <a:xfrm>
                <a:off x="719742" y="2407406"/>
                <a:ext cx="2147511" cy="1343855"/>
                <a:chOff x="492785" y="1149315"/>
                <a:chExt cx="2147511" cy="1343855"/>
              </a:xfrm>
            </p:grpSpPr>
            <p:sp>
              <p:nvSpPr>
                <p:cNvPr id="11" name="任意多边形 10"/>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圆角矩形 11"/>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圆角矩形 12"/>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任意多边形 13"/>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10"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872" b="12681"/>
              <a:stretch>
                <a:fillRect/>
              </a:stretch>
            </p:blipFill>
            <p:spPr bwMode="auto">
              <a:xfrm>
                <a:off x="1327978" y="2534836"/>
                <a:ext cx="910397" cy="873009"/>
              </a:xfrm>
              <a:prstGeom prst="roundRect">
                <a:avLst>
                  <a:gd name="adj" fmla="val 3131"/>
                </a:avLst>
              </a:prstGeom>
              <a:noFill/>
              <a:ln w="3175">
                <a:noFill/>
              </a:ln>
              <a:effectLst/>
            </p:spPr>
          </p:pic>
        </p:grpSp>
      </p:grpSp>
      <p:grpSp>
        <p:nvGrpSpPr>
          <p:cNvPr id="30724" name="组合 14"/>
          <p:cNvGrpSpPr/>
          <p:nvPr/>
        </p:nvGrpSpPr>
        <p:grpSpPr bwMode="auto">
          <a:xfrm>
            <a:off x="3479800" y="2411413"/>
            <a:ext cx="2147888" cy="1774825"/>
            <a:chOff x="3480327" y="2411088"/>
            <a:chExt cx="2147511" cy="1775615"/>
          </a:xfrm>
        </p:grpSpPr>
        <p:sp>
          <p:nvSpPr>
            <p:cNvPr id="30735" name="矩形 15"/>
            <p:cNvSpPr>
              <a:spLocks noChangeArrowheads="1"/>
            </p:cNvSpPr>
            <p:nvPr/>
          </p:nvSpPr>
          <p:spPr bwMode="auto">
            <a:xfrm>
              <a:off x="367726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代理</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36" name="组合 16"/>
            <p:cNvGrpSpPr/>
            <p:nvPr/>
          </p:nvGrpSpPr>
          <p:grpSpPr bwMode="auto">
            <a:xfrm>
              <a:off x="3480327" y="2411088"/>
              <a:ext cx="2147511" cy="1343855"/>
              <a:chOff x="3480327" y="2411088"/>
              <a:chExt cx="2147511" cy="1343855"/>
            </a:xfrm>
          </p:grpSpPr>
          <p:grpSp>
            <p:nvGrpSpPr>
              <p:cNvPr id="30737" name="组合 17"/>
              <p:cNvGrpSpPr/>
              <p:nvPr/>
            </p:nvGrpSpPr>
            <p:grpSpPr bwMode="auto">
              <a:xfrm>
                <a:off x="3480327" y="2411088"/>
                <a:ext cx="2147511" cy="1343855"/>
                <a:chOff x="492785" y="1149315"/>
                <a:chExt cx="2147511" cy="1343855"/>
              </a:xfrm>
            </p:grpSpPr>
            <p:sp>
              <p:nvSpPr>
                <p:cNvPr id="20" name="任意多边形 19"/>
                <p:cNvSpPr/>
                <p:nvPr/>
              </p:nvSpPr>
              <p:spPr>
                <a:xfrm>
                  <a:off x="502308" y="2110180"/>
                  <a:ext cx="2123702" cy="358935"/>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圆角矩形 20"/>
                <p:cNvSpPr/>
                <p:nvPr/>
              </p:nvSpPr>
              <p:spPr>
                <a:xfrm>
                  <a:off x="789596" y="1149315"/>
                  <a:ext cx="1584047" cy="1045040"/>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圆角矩形 21"/>
                <p:cNvSpPr/>
                <p:nvPr/>
              </p:nvSpPr>
              <p:spPr>
                <a:xfrm>
                  <a:off x="845148" y="1231902"/>
                  <a:ext cx="1471355" cy="921160"/>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 name="任意多边形 22"/>
                <p:cNvSpPr/>
                <p:nvPr/>
              </p:nvSpPr>
              <p:spPr>
                <a:xfrm>
                  <a:off x="492785" y="2348411"/>
                  <a:ext cx="2147511" cy="144527"/>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19" name="Picture 3" descr="E:\shutterstock\10062112051509c7d93cd37af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4013218" y="2502089"/>
                <a:ext cx="1035032" cy="900402"/>
              </a:xfrm>
              <a:prstGeom prst="roundRect">
                <a:avLst>
                  <a:gd name="adj" fmla="val 3131"/>
                </a:avLst>
              </a:prstGeom>
              <a:noFill/>
              <a:ln w="3175">
                <a:noFill/>
              </a:ln>
              <a:effectLst/>
            </p:spPr>
          </p:pic>
        </p:grpSp>
      </p:grpSp>
      <p:grpSp>
        <p:nvGrpSpPr>
          <p:cNvPr id="30725" name="组合 23"/>
          <p:cNvGrpSpPr/>
          <p:nvPr/>
        </p:nvGrpSpPr>
        <p:grpSpPr bwMode="auto">
          <a:xfrm>
            <a:off x="6240463" y="2406650"/>
            <a:ext cx="2147887" cy="1779588"/>
            <a:chOff x="6240913" y="2407406"/>
            <a:chExt cx="2147511" cy="1779297"/>
          </a:xfrm>
        </p:grpSpPr>
        <p:sp>
          <p:nvSpPr>
            <p:cNvPr id="30727" name="矩形 24"/>
            <p:cNvSpPr>
              <a:spLocks noChangeArrowheads="1"/>
            </p:cNvSpPr>
            <p:nvPr/>
          </p:nvSpPr>
          <p:spPr bwMode="auto">
            <a:xfrm>
              <a:off x="645924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锐友</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28" name="组合 25"/>
            <p:cNvGrpSpPr/>
            <p:nvPr/>
          </p:nvGrpSpPr>
          <p:grpSpPr bwMode="auto">
            <a:xfrm>
              <a:off x="6240913" y="2407406"/>
              <a:ext cx="2147511" cy="1343855"/>
              <a:chOff x="6240913" y="2407406"/>
              <a:chExt cx="2147511" cy="1343855"/>
            </a:xfrm>
          </p:grpSpPr>
          <p:grpSp>
            <p:nvGrpSpPr>
              <p:cNvPr id="30729" name="组合 26"/>
              <p:cNvGrpSpPr/>
              <p:nvPr/>
            </p:nvGrpSpPr>
            <p:grpSpPr bwMode="auto">
              <a:xfrm>
                <a:off x="6240913" y="2407406"/>
                <a:ext cx="2147511" cy="1343855"/>
                <a:chOff x="492785" y="1149315"/>
                <a:chExt cx="2147511" cy="1343855"/>
              </a:xfrm>
            </p:grpSpPr>
            <p:sp>
              <p:nvSpPr>
                <p:cNvPr id="29" name="任意多边形 28"/>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0" name="圆角矩形 29"/>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 name="圆角矩形 30"/>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任意多边形 31"/>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30730" name="Picture 2" descr="E:\光光\渐变类商务png图片coquette-icons系列png!\渐变类商务png图片（锐普PPT论坛www.rapidbbs.cn） (3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34" y="2502089"/>
                <a:ext cx="1011086" cy="101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3" name="TextBox 3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215900" y="668338"/>
            <a:ext cx="4016375" cy="447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44"/>
          <p:cNvSpPr>
            <a:spLocks noChangeArrowheads="1"/>
          </p:cNvSpPr>
          <p:nvPr/>
        </p:nvSpPr>
        <p:spPr bwMode="auto">
          <a:xfrm>
            <a:off x="3709988" y="1604963"/>
            <a:ext cx="47117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3725863" y="1203325"/>
            <a:ext cx="2671762" cy="369888"/>
          </a:xfrm>
          <a:prstGeom prst="rect">
            <a:avLst/>
          </a:prstGeom>
          <a:noFill/>
        </p:spPr>
        <p:txBody>
          <a:bodyPr>
            <a:spAutoFit/>
          </a:bodyPr>
          <a:lstStyle/>
          <a:p>
            <a:pP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较好的经营口碑</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819525" y="1597025"/>
            <a:ext cx="4384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4" descr="奖状大图 点击还原"/>
          <p:cNvPicPr>
            <a:picLocks noChangeAspect="1" noChangeArrowheads="1"/>
          </p:cNvPicPr>
          <p:nvPr/>
        </p:nvPicPr>
        <p:blipFill>
          <a:blip r:embed="rId2"/>
          <a:srcRect/>
          <a:stretch>
            <a:fillRect/>
          </a:stretch>
        </p:blipFill>
        <p:spPr bwMode="auto">
          <a:xfrm>
            <a:off x="3821113" y="2768600"/>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7"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767895"/>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8"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767895"/>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2771" name="组合 108"/>
          <p:cNvGrpSpPr/>
          <p:nvPr/>
        </p:nvGrpSpPr>
        <p:grpSpPr bwMode="auto">
          <a:xfrm>
            <a:off x="6513513" y="1216025"/>
            <a:ext cx="1028700" cy="568325"/>
            <a:chOff x="467544" y="801103"/>
            <a:chExt cx="936104" cy="516958"/>
          </a:xfrm>
        </p:grpSpPr>
        <p:sp>
          <p:nvSpPr>
            <p:cNvPr id="110" name="圆角矩形 109"/>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10" name="圆角矩形 110"/>
            <p:cNvSpPr>
              <a:spLocks noChangeArrowheads="1"/>
            </p:cNvSpPr>
            <p:nvPr/>
          </p:nvSpPr>
          <p:spPr bwMode="auto">
            <a:xfrm>
              <a:off x="50598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112"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32772" name="组合 112"/>
          <p:cNvGrpSpPr/>
          <p:nvPr/>
        </p:nvGrpSpPr>
        <p:grpSpPr bwMode="auto">
          <a:xfrm>
            <a:off x="2830513" y="2130425"/>
            <a:ext cx="1028700" cy="568325"/>
            <a:chOff x="4149301" y="801103"/>
            <a:chExt cx="936104" cy="516958"/>
          </a:xfrm>
        </p:grpSpPr>
        <p:sp>
          <p:nvSpPr>
            <p:cNvPr id="114" name="圆角矩形 113"/>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05" name="圆角矩形 114"/>
            <p:cNvSpPr>
              <a:spLocks noChangeArrowheads="1"/>
            </p:cNvSpPr>
            <p:nvPr/>
          </p:nvSpPr>
          <p:spPr bwMode="auto">
            <a:xfrm>
              <a:off x="4187740"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nvGrpSpPr>
            <p:cNvPr id="32906" name="组合 115"/>
            <p:cNvGrpSpPr/>
            <p:nvPr/>
          </p:nvGrpSpPr>
          <p:grpSpPr bwMode="auto">
            <a:xfrm>
              <a:off x="4311412" y="881117"/>
              <a:ext cx="611882" cy="356931"/>
              <a:chOff x="4248150" y="1753705"/>
              <a:chExt cx="342900" cy="200025"/>
            </a:xfrm>
          </p:grpSpPr>
          <p:sp>
            <p:nvSpPr>
              <p:cNvPr id="32907" name="Freeform 12"/>
              <p:cNvSpPr>
                <a:spLocks noEditPoints="1"/>
              </p:cNvSpPr>
              <p:nvPr/>
            </p:nvSpPr>
            <p:spPr bwMode="auto">
              <a:xfrm>
                <a:off x="4248150" y="1753705"/>
                <a:ext cx="342900" cy="200025"/>
              </a:xfrm>
              <a:custGeom>
                <a:avLst/>
                <a:gdLst>
                  <a:gd name="T0" fmla="*/ 2147483646 w 36"/>
                  <a:gd name="T1" fmla="*/ 0 h 21"/>
                  <a:gd name="T2" fmla="*/ 0 w 36"/>
                  <a:gd name="T3" fmla="*/ 2147483646 h 21"/>
                  <a:gd name="T4" fmla="*/ 2147483646 w 36"/>
                  <a:gd name="T5" fmla="*/ 2147483646 h 21"/>
                  <a:gd name="T6" fmla="*/ 2147483646 w 36"/>
                  <a:gd name="T7" fmla="*/ 2147483646 h 21"/>
                  <a:gd name="T8" fmla="*/ 2147483646 w 36"/>
                  <a:gd name="T9" fmla="*/ 0 h 21"/>
                  <a:gd name="T10" fmla="*/ 2147483646 w 36"/>
                  <a:gd name="T11" fmla="*/ 2147483646 h 21"/>
                  <a:gd name="T12" fmla="*/ 2147483646 w 36"/>
                  <a:gd name="T13" fmla="*/ 2147483646 h 21"/>
                  <a:gd name="T14" fmla="*/ 2147483646 w 36"/>
                  <a:gd name="T15" fmla="*/ 2147483646 h 21"/>
                  <a:gd name="T16" fmla="*/ 2147483646 w 36"/>
                  <a:gd name="T17" fmla="*/ 2147483646 h 21"/>
                  <a:gd name="T18" fmla="*/ 2147483646 w 36"/>
                  <a:gd name="T19" fmla="*/ 2147483646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08" name="Freeform 13"/>
              <p:cNvSpPr>
                <a:spLocks noEditPoints="1"/>
              </p:cNvSpPr>
              <p:nvPr/>
            </p:nvSpPr>
            <p:spPr bwMode="auto">
              <a:xfrm>
                <a:off x="4267201" y="1772755"/>
                <a:ext cx="304800" cy="161925"/>
              </a:xfrm>
              <a:custGeom>
                <a:avLst/>
                <a:gdLst>
                  <a:gd name="T0" fmla="*/ 2147483646 w 32"/>
                  <a:gd name="T1" fmla="*/ 0 h 17"/>
                  <a:gd name="T2" fmla="*/ 0 w 32"/>
                  <a:gd name="T3" fmla="*/ 2147483646 h 17"/>
                  <a:gd name="T4" fmla="*/ 2147483646 w 32"/>
                  <a:gd name="T5" fmla="*/ 2147483646 h 17"/>
                  <a:gd name="T6" fmla="*/ 2147483646 w 32"/>
                  <a:gd name="T7" fmla="*/ 2147483646 h 17"/>
                  <a:gd name="T8" fmla="*/ 2147483646 w 32"/>
                  <a:gd name="T9" fmla="*/ 0 h 17"/>
                  <a:gd name="T10" fmla="*/ 2147483646 w 32"/>
                  <a:gd name="T11" fmla="*/ 2147483646 h 17"/>
                  <a:gd name="T12" fmla="*/ 2147483646 w 32"/>
                  <a:gd name="T13" fmla="*/ 2147483646 h 17"/>
                  <a:gd name="T14" fmla="*/ 2147483646 w 32"/>
                  <a:gd name="T15" fmla="*/ 2147483646 h 17"/>
                  <a:gd name="T16" fmla="*/ 2147483646 w 32"/>
                  <a:gd name="T17" fmla="*/ 2147483646 h 17"/>
                  <a:gd name="T18" fmla="*/ 2147483646 w 32"/>
                  <a:gd name="T19" fmla="*/ 2147483646 h 17"/>
                  <a:gd name="T20" fmla="*/ 2147483646 w 32"/>
                  <a:gd name="T21" fmla="*/ 2147483646 h 17"/>
                  <a:gd name="T22" fmla="*/ 2147483646 w 32"/>
                  <a:gd name="T23" fmla="*/ 2147483646 h 17"/>
                  <a:gd name="T24" fmla="*/ 2147483646 w 32"/>
                  <a:gd name="T25" fmla="*/ 2147483646 h 17"/>
                  <a:gd name="T26" fmla="*/ 2147483646 w 32"/>
                  <a:gd name="T27" fmla="*/ 2147483646 h 17"/>
                  <a:gd name="T28" fmla="*/ 2147483646 w 32"/>
                  <a:gd name="T29" fmla="*/ 2147483646 h 17"/>
                  <a:gd name="T30" fmla="*/ 2147483646 w 32"/>
                  <a:gd name="T31" fmla="*/ 2147483646 h 17"/>
                  <a:gd name="T32" fmla="*/ 2147483646 w 32"/>
                  <a:gd name="T33" fmla="*/ 2147483646 h 17"/>
                  <a:gd name="T34" fmla="*/ 2147483646 w 32"/>
                  <a:gd name="T35" fmla="*/ 2147483646 h 17"/>
                  <a:gd name="T36" fmla="*/ 2147483646 w 32"/>
                  <a:gd name="T37" fmla="*/ 2147483646 h 17"/>
                  <a:gd name="T38" fmla="*/ 2147483646 w 32"/>
                  <a:gd name="T39" fmla="*/ 2147483646 h 17"/>
                  <a:gd name="T40" fmla="*/ 2147483646 w 32"/>
                  <a:gd name="T41" fmla="*/ 2147483646 h 17"/>
                  <a:gd name="T42" fmla="*/ 2147483646 w 32"/>
                  <a:gd name="T43" fmla="*/ 2147483646 h 17"/>
                  <a:gd name="T44" fmla="*/ 2147483646 w 32"/>
                  <a:gd name="T45" fmla="*/ 2147483646 h 17"/>
                  <a:gd name="T46" fmla="*/ 2147483646 w 32"/>
                  <a:gd name="T47" fmla="*/ 2147483646 h 17"/>
                  <a:gd name="T48" fmla="*/ 2147483646 w 32"/>
                  <a:gd name="T49" fmla="*/ 2147483646 h 17"/>
                  <a:gd name="T50" fmla="*/ 2147483646 w 32"/>
                  <a:gd name="T51" fmla="*/ 2147483646 h 17"/>
                  <a:gd name="T52" fmla="*/ 2147483646 w 32"/>
                  <a:gd name="T53" fmla="*/ 2147483646 h 17"/>
                  <a:gd name="T54" fmla="*/ 2147483646 w 32"/>
                  <a:gd name="T55" fmla="*/ 2147483646 h 17"/>
                  <a:gd name="T56" fmla="*/ 2147483646 w 32"/>
                  <a:gd name="T57" fmla="*/ 2147483646 h 17"/>
                  <a:gd name="T58" fmla="*/ 2147483646 w 32"/>
                  <a:gd name="T59" fmla="*/ 2147483646 h 17"/>
                  <a:gd name="T60" fmla="*/ 2147483646 w 32"/>
                  <a:gd name="T61" fmla="*/ 2147483646 h 17"/>
                  <a:gd name="T62" fmla="*/ 2147483646 w 32"/>
                  <a:gd name="T63" fmla="*/ 2147483646 h 17"/>
                  <a:gd name="T64" fmla="*/ 2147483646 w 32"/>
                  <a:gd name="T65" fmla="*/ 2147483646 h 17"/>
                  <a:gd name="T66" fmla="*/ 2147483646 w 32"/>
                  <a:gd name="T67" fmla="*/ 2147483646 h 17"/>
                  <a:gd name="T68" fmla="*/ 2147483646 w 32"/>
                  <a:gd name="T69" fmla="*/ 2147483646 h 17"/>
                  <a:gd name="T70" fmla="*/ 2147483646 w 32"/>
                  <a:gd name="T71" fmla="*/ 2147483646 h 17"/>
                  <a:gd name="T72" fmla="*/ 2147483646 w 32"/>
                  <a:gd name="T73" fmla="*/ 2147483646 h 17"/>
                  <a:gd name="T74" fmla="*/ 2147483646 w 32"/>
                  <a:gd name="T75" fmla="*/ 2147483646 h 17"/>
                  <a:gd name="T76" fmla="*/ 2147483646 w 32"/>
                  <a:gd name="T77" fmla="*/ 2147483646 h 17"/>
                  <a:gd name="T78" fmla="*/ 2147483646 w 32"/>
                  <a:gd name="T79" fmla="*/ 2147483646 h 17"/>
                  <a:gd name="T80" fmla="*/ 2147483646 w 32"/>
                  <a:gd name="T81" fmla="*/ 2147483646 h 17"/>
                  <a:gd name="T82" fmla="*/ 2147483646 w 32"/>
                  <a:gd name="T83" fmla="*/ 2147483646 h 17"/>
                  <a:gd name="T84" fmla="*/ 2147483646 w 32"/>
                  <a:gd name="T85" fmla="*/ 2147483646 h 17"/>
                  <a:gd name="T86" fmla="*/ 2147483646 w 32"/>
                  <a:gd name="T87" fmla="*/ 2147483646 h 17"/>
                  <a:gd name="T88" fmla="*/ 2147483646 w 32"/>
                  <a:gd name="T89" fmla="*/ 2147483646 h 17"/>
                  <a:gd name="T90" fmla="*/ 2147483646 w 32"/>
                  <a:gd name="T91" fmla="*/ 2147483646 h 17"/>
                  <a:gd name="T92" fmla="*/ 2147483646 w 32"/>
                  <a:gd name="T93" fmla="*/ 2147483646 h 17"/>
                  <a:gd name="T94" fmla="*/ 2147483646 w 32"/>
                  <a:gd name="T95" fmla="*/ 2147483646 h 17"/>
                  <a:gd name="T96" fmla="*/ 2147483646 w 32"/>
                  <a:gd name="T97" fmla="*/ 2147483646 h 17"/>
                  <a:gd name="T98" fmla="*/ 2147483646 w 32"/>
                  <a:gd name="T99" fmla="*/ 2147483646 h 17"/>
                  <a:gd name="T100" fmla="*/ 2147483646 w 32"/>
                  <a:gd name="T101" fmla="*/ 2147483646 h 17"/>
                  <a:gd name="T102" fmla="*/ 2147483646 w 32"/>
                  <a:gd name="T103" fmla="*/ 2147483646 h 17"/>
                  <a:gd name="T104" fmla="*/ 2147483646 w 32"/>
                  <a:gd name="T105" fmla="*/ 2147483646 h 17"/>
                  <a:gd name="T106" fmla="*/ 2147483646 w 32"/>
                  <a:gd name="T107" fmla="*/ 2147483646 h 17"/>
                  <a:gd name="T108" fmla="*/ 2147483646 w 32"/>
                  <a:gd name="T109" fmla="*/ 2147483646 h 17"/>
                  <a:gd name="T110" fmla="*/ 2147483646 w 32"/>
                  <a:gd name="T111" fmla="*/ 2147483646 h 17"/>
                  <a:gd name="T112" fmla="*/ 2147483646 w 32"/>
                  <a:gd name="T113" fmla="*/ 2147483646 h 17"/>
                  <a:gd name="T114" fmla="*/ 2147483646 w 32"/>
                  <a:gd name="T115" fmla="*/ 2147483646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2773" name="组合 118"/>
          <p:cNvGrpSpPr/>
          <p:nvPr/>
        </p:nvGrpSpPr>
        <p:grpSpPr bwMode="auto">
          <a:xfrm>
            <a:off x="4057650" y="2147888"/>
            <a:ext cx="1028700" cy="568325"/>
            <a:chOff x="7612818" y="801103"/>
            <a:chExt cx="936104" cy="516958"/>
          </a:xfrm>
        </p:grpSpPr>
        <p:sp>
          <p:nvSpPr>
            <p:cNvPr id="120" name="圆角矩形 119"/>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02" name="圆角矩形 120"/>
            <p:cNvSpPr>
              <a:spLocks noChangeArrowheads="1"/>
            </p:cNvSpPr>
            <p:nvPr/>
          </p:nvSpPr>
          <p:spPr bwMode="auto">
            <a:xfrm>
              <a:off x="7651257"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122"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32774" name="组合 134"/>
          <p:cNvGrpSpPr/>
          <p:nvPr/>
        </p:nvGrpSpPr>
        <p:grpSpPr bwMode="auto">
          <a:xfrm>
            <a:off x="1601788" y="1216025"/>
            <a:ext cx="1028700" cy="568325"/>
            <a:chOff x="1442717" y="1215533"/>
            <a:chExt cx="1028963" cy="568239"/>
          </a:xfrm>
        </p:grpSpPr>
        <p:grpSp>
          <p:nvGrpSpPr>
            <p:cNvPr id="32897" name="组合 135"/>
            <p:cNvGrpSpPr/>
            <p:nvPr/>
          </p:nvGrpSpPr>
          <p:grpSpPr bwMode="auto">
            <a:xfrm>
              <a:off x="1442717" y="1215533"/>
              <a:ext cx="1028963" cy="568239"/>
              <a:chOff x="1664606" y="801103"/>
              <a:chExt cx="936104" cy="516958"/>
            </a:xfrm>
          </p:grpSpPr>
          <p:sp>
            <p:nvSpPr>
              <p:cNvPr id="138" name="圆角矩形 137"/>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00" name="圆角矩形 138"/>
              <p:cNvSpPr>
                <a:spLocks noChangeArrowheads="1"/>
              </p:cNvSpPr>
              <p:nvPr/>
            </p:nvSpPr>
            <p:spPr bwMode="auto">
              <a:xfrm>
                <a:off x="170304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98"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5" name="组合 139"/>
          <p:cNvGrpSpPr/>
          <p:nvPr/>
        </p:nvGrpSpPr>
        <p:grpSpPr bwMode="auto">
          <a:xfrm>
            <a:off x="2830513" y="1216025"/>
            <a:ext cx="1028700" cy="568325"/>
            <a:chOff x="2750118" y="1215533"/>
            <a:chExt cx="1028963" cy="568239"/>
          </a:xfrm>
        </p:grpSpPr>
        <p:grpSp>
          <p:nvGrpSpPr>
            <p:cNvPr id="32887" name="组合 140"/>
            <p:cNvGrpSpPr/>
            <p:nvPr/>
          </p:nvGrpSpPr>
          <p:grpSpPr bwMode="auto">
            <a:xfrm>
              <a:off x="2750118" y="1215533"/>
              <a:ext cx="1028963" cy="568239"/>
              <a:chOff x="6455224" y="1614418"/>
              <a:chExt cx="936104" cy="516958"/>
            </a:xfrm>
          </p:grpSpPr>
          <p:sp>
            <p:nvSpPr>
              <p:cNvPr id="149" name="圆角矩形 148"/>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96" name="圆角矩形 149"/>
              <p:cNvSpPr>
                <a:spLocks noChangeArrowheads="1"/>
              </p:cNvSpPr>
              <p:nvPr/>
            </p:nvSpPr>
            <p:spPr bwMode="auto">
              <a:xfrm>
                <a:off x="649366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888" name="组合 141"/>
            <p:cNvGrpSpPr/>
            <p:nvPr/>
          </p:nvGrpSpPr>
          <p:grpSpPr bwMode="auto">
            <a:xfrm>
              <a:off x="3034969" y="1268949"/>
              <a:ext cx="459261" cy="461407"/>
              <a:chOff x="2901950" y="1116013"/>
              <a:chExt cx="3397250" cy="3413125"/>
            </a:xfrm>
          </p:grpSpPr>
          <p:pic>
            <p:nvPicPr>
              <p:cNvPr id="3288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90" name="图片 143"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91" name="Freeform 20"/>
              <p:cNvSpPr/>
              <p:nvPr/>
            </p:nvSpPr>
            <p:spPr bwMode="auto">
              <a:xfrm>
                <a:off x="3757613" y="1574800"/>
                <a:ext cx="812800" cy="2397125"/>
              </a:xfrm>
              <a:custGeom>
                <a:avLst/>
                <a:gdLst>
                  <a:gd name="T0" fmla="*/ 2147483646 w 181"/>
                  <a:gd name="T1" fmla="*/ 0 h 534"/>
                  <a:gd name="T2" fmla="*/ 2147483646 w 181"/>
                  <a:gd name="T3" fmla="*/ 2147483646 h 534"/>
                  <a:gd name="T4" fmla="*/ 2147483646 w 181"/>
                  <a:gd name="T5" fmla="*/ 2147483646 h 534"/>
                  <a:gd name="T6" fmla="*/ 2147483646 w 181"/>
                  <a:gd name="T7" fmla="*/ 2147483646 h 534"/>
                  <a:gd name="T8" fmla="*/ 2147483646 w 181"/>
                  <a:gd name="T9" fmla="*/ 2147483646 h 534"/>
                  <a:gd name="T10" fmla="*/ 2147483646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92" name="Freeform 21"/>
              <p:cNvSpPr/>
              <p:nvPr/>
            </p:nvSpPr>
            <p:spPr bwMode="auto">
              <a:xfrm>
                <a:off x="3981450" y="1752600"/>
                <a:ext cx="908050" cy="2349500"/>
              </a:xfrm>
              <a:custGeom>
                <a:avLst/>
                <a:gdLst>
                  <a:gd name="T0" fmla="*/ 2147483646 w 202"/>
                  <a:gd name="T1" fmla="*/ 0 h 523"/>
                  <a:gd name="T2" fmla="*/ 2147483646 w 202"/>
                  <a:gd name="T3" fmla="*/ 2147483646 h 523"/>
                  <a:gd name="T4" fmla="*/ 2147483646 w 202"/>
                  <a:gd name="T5" fmla="*/ 2147483646 h 523"/>
                  <a:gd name="T6" fmla="*/ 2147483646 w 202"/>
                  <a:gd name="T7" fmla="*/ 2147483646 h 523"/>
                  <a:gd name="T8" fmla="*/ 2147483646 w 202"/>
                  <a:gd name="T9" fmla="*/ 2147483646 h 523"/>
                  <a:gd name="T10" fmla="*/ 2147483646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93" name="Freeform 22"/>
              <p:cNvSpPr/>
              <p:nvPr/>
            </p:nvSpPr>
            <p:spPr bwMode="auto">
              <a:xfrm>
                <a:off x="3435350" y="2586038"/>
                <a:ext cx="2408238" cy="1293812"/>
              </a:xfrm>
              <a:custGeom>
                <a:avLst/>
                <a:gdLst>
                  <a:gd name="T0" fmla="*/ 2147483646 w 536"/>
                  <a:gd name="T1" fmla="*/ 0 h 288"/>
                  <a:gd name="T2" fmla="*/ 0 w 536"/>
                  <a:gd name="T3" fmla="*/ 2147483646 h 288"/>
                  <a:gd name="T4" fmla="*/ 2147483646 w 536"/>
                  <a:gd name="T5" fmla="*/ 2147483646 h 288"/>
                  <a:gd name="T6" fmla="*/ 2147483646 w 536"/>
                  <a:gd name="T7" fmla="*/ 2147483646 h 288"/>
                  <a:gd name="T8" fmla="*/ 2147483646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94" name="Freeform 23"/>
              <p:cNvSpPr/>
              <p:nvPr/>
            </p:nvSpPr>
            <p:spPr bwMode="auto">
              <a:xfrm>
                <a:off x="3309938" y="3028950"/>
                <a:ext cx="2349500" cy="1217613"/>
              </a:xfrm>
              <a:custGeom>
                <a:avLst/>
                <a:gdLst>
                  <a:gd name="T0" fmla="*/ 0 w 523"/>
                  <a:gd name="T1" fmla="*/ 0 h 271"/>
                  <a:gd name="T2" fmla="*/ 2147483646 w 523"/>
                  <a:gd name="T3" fmla="*/ 2147483646 h 271"/>
                  <a:gd name="T4" fmla="*/ 2147483646 w 523"/>
                  <a:gd name="T5" fmla="*/ 2147483646 h 271"/>
                  <a:gd name="T6" fmla="*/ 2147483646 w 523"/>
                  <a:gd name="T7" fmla="*/ 2147483646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2776" name="组合 150"/>
          <p:cNvGrpSpPr/>
          <p:nvPr/>
        </p:nvGrpSpPr>
        <p:grpSpPr bwMode="auto">
          <a:xfrm>
            <a:off x="4057650" y="1216025"/>
            <a:ext cx="1028700" cy="568325"/>
            <a:chOff x="4057520" y="1215533"/>
            <a:chExt cx="1028963" cy="568239"/>
          </a:xfrm>
        </p:grpSpPr>
        <p:grpSp>
          <p:nvGrpSpPr>
            <p:cNvPr id="32883" name="组合 151"/>
            <p:cNvGrpSpPr/>
            <p:nvPr/>
          </p:nvGrpSpPr>
          <p:grpSpPr bwMode="auto">
            <a:xfrm>
              <a:off x="4057520" y="1215533"/>
              <a:ext cx="1028963" cy="568239"/>
              <a:chOff x="467544" y="1614418"/>
              <a:chExt cx="936104" cy="516958"/>
            </a:xfrm>
          </p:grpSpPr>
          <p:sp>
            <p:nvSpPr>
              <p:cNvPr id="154" name="圆角矩形 153"/>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86" name="圆角矩形 154"/>
              <p:cNvSpPr>
                <a:spLocks noChangeArrowheads="1"/>
              </p:cNvSpPr>
              <p:nvPr/>
            </p:nvSpPr>
            <p:spPr bwMode="auto">
              <a:xfrm>
                <a:off x="50598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84" name="图片 152"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7" name="组合 155"/>
          <p:cNvGrpSpPr/>
          <p:nvPr/>
        </p:nvGrpSpPr>
        <p:grpSpPr bwMode="auto">
          <a:xfrm>
            <a:off x="5284788" y="1216025"/>
            <a:ext cx="1028700" cy="568325"/>
            <a:chOff x="5364921" y="1215533"/>
            <a:chExt cx="1028963" cy="568239"/>
          </a:xfrm>
        </p:grpSpPr>
        <p:grpSp>
          <p:nvGrpSpPr>
            <p:cNvPr id="32879" name="组合 156"/>
            <p:cNvGrpSpPr/>
            <p:nvPr/>
          </p:nvGrpSpPr>
          <p:grpSpPr bwMode="auto">
            <a:xfrm>
              <a:off x="5364921" y="1215533"/>
              <a:ext cx="1028963" cy="568239"/>
              <a:chOff x="8906455" y="2406506"/>
              <a:chExt cx="936104" cy="516958"/>
            </a:xfrm>
          </p:grpSpPr>
          <p:sp>
            <p:nvSpPr>
              <p:cNvPr id="159" name="圆角矩形 158"/>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82" name="圆角矩形 159"/>
              <p:cNvSpPr>
                <a:spLocks noChangeArrowheads="1"/>
              </p:cNvSpPr>
              <p:nvPr/>
            </p:nvSpPr>
            <p:spPr bwMode="auto">
              <a:xfrm>
                <a:off x="8944894"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8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8" name="组合 160"/>
          <p:cNvGrpSpPr/>
          <p:nvPr/>
        </p:nvGrpSpPr>
        <p:grpSpPr bwMode="auto">
          <a:xfrm>
            <a:off x="374650" y="2114550"/>
            <a:ext cx="1028700" cy="568325"/>
            <a:chOff x="135315" y="2115148"/>
            <a:chExt cx="1028963" cy="568239"/>
          </a:xfrm>
        </p:grpSpPr>
        <p:grpSp>
          <p:nvGrpSpPr>
            <p:cNvPr id="32875" name="组合 161"/>
            <p:cNvGrpSpPr/>
            <p:nvPr/>
          </p:nvGrpSpPr>
          <p:grpSpPr bwMode="auto">
            <a:xfrm>
              <a:off x="135315" y="2115148"/>
              <a:ext cx="1028963" cy="568239"/>
              <a:chOff x="5373394" y="801103"/>
              <a:chExt cx="936104" cy="516958"/>
            </a:xfrm>
          </p:grpSpPr>
          <p:sp>
            <p:nvSpPr>
              <p:cNvPr id="164" name="圆角矩形 163"/>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78" name="圆角矩形 164"/>
              <p:cNvSpPr>
                <a:spLocks noChangeArrowheads="1"/>
              </p:cNvSpPr>
              <p:nvPr/>
            </p:nvSpPr>
            <p:spPr bwMode="auto">
              <a:xfrm>
                <a:off x="541183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76"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9" name="组合 165"/>
          <p:cNvGrpSpPr/>
          <p:nvPr/>
        </p:nvGrpSpPr>
        <p:grpSpPr bwMode="auto">
          <a:xfrm>
            <a:off x="1601788" y="2114550"/>
            <a:ext cx="1028700" cy="568325"/>
            <a:chOff x="1442717" y="2115148"/>
            <a:chExt cx="1028963" cy="568239"/>
          </a:xfrm>
        </p:grpSpPr>
        <p:grpSp>
          <p:nvGrpSpPr>
            <p:cNvPr id="32871" name="组合 166"/>
            <p:cNvGrpSpPr/>
            <p:nvPr/>
          </p:nvGrpSpPr>
          <p:grpSpPr bwMode="auto">
            <a:xfrm>
              <a:off x="1442717" y="2115148"/>
              <a:ext cx="1028963" cy="568239"/>
              <a:chOff x="1664606" y="1614418"/>
              <a:chExt cx="936104" cy="516958"/>
            </a:xfrm>
          </p:grpSpPr>
          <p:sp>
            <p:nvSpPr>
              <p:cNvPr id="169" name="圆角矩形 168"/>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74" name="圆角矩形 169"/>
              <p:cNvSpPr>
                <a:spLocks noChangeArrowheads="1"/>
              </p:cNvSpPr>
              <p:nvPr/>
            </p:nvSpPr>
            <p:spPr bwMode="auto">
              <a:xfrm>
                <a:off x="170304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72"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0" name="组合 170"/>
          <p:cNvGrpSpPr/>
          <p:nvPr/>
        </p:nvGrpSpPr>
        <p:grpSpPr bwMode="auto">
          <a:xfrm>
            <a:off x="5284788" y="2147888"/>
            <a:ext cx="1028700" cy="568325"/>
            <a:chOff x="5364921" y="2148001"/>
            <a:chExt cx="1028963" cy="568239"/>
          </a:xfrm>
        </p:grpSpPr>
        <p:grpSp>
          <p:nvGrpSpPr>
            <p:cNvPr id="32862" name="组合 171"/>
            <p:cNvGrpSpPr/>
            <p:nvPr/>
          </p:nvGrpSpPr>
          <p:grpSpPr bwMode="auto">
            <a:xfrm>
              <a:off x="5364921" y="2148001"/>
              <a:ext cx="1028963" cy="568239"/>
              <a:chOff x="7612818" y="1614418"/>
              <a:chExt cx="936104" cy="516958"/>
            </a:xfrm>
          </p:grpSpPr>
          <p:sp>
            <p:nvSpPr>
              <p:cNvPr id="179" name="圆角矩形 178"/>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70" name="圆角矩形 179"/>
              <p:cNvSpPr>
                <a:spLocks noChangeArrowheads="1"/>
              </p:cNvSpPr>
              <p:nvPr/>
            </p:nvSpPr>
            <p:spPr bwMode="auto">
              <a:xfrm>
                <a:off x="7651257"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863" name="组合 172"/>
            <p:cNvGrpSpPr/>
            <p:nvPr/>
          </p:nvGrpSpPr>
          <p:grpSpPr bwMode="auto">
            <a:xfrm>
              <a:off x="5562453" y="2195057"/>
              <a:ext cx="633898" cy="474127"/>
              <a:chOff x="2625403" y="476672"/>
              <a:chExt cx="6642853" cy="4968552"/>
            </a:xfrm>
          </p:grpSpPr>
          <p:grpSp>
            <p:nvGrpSpPr>
              <p:cNvPr id="32864" name="组合 173"/>
              <p:cNvGrpSpPr/>
              <p:nvPr/>
            </p:nvGrpSpPr>
            <p:grpSpPr bwMode="auto">
              <a:xfrm>
                <a:off x="4427984" y="476672"/>
                <a:ext cx="2892425" cy="2879725"/>
                <a:chOff x="5091038" y="2567186"/>
                <a:chExt cx="2892425" cy="2879725"/>
              </a:xfrm>
            </p:grpSpPr>
            <p:pic>
              <p:nvPicPr>
                <p:cNvPr id="32866" name="图片 175"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67" name="图片 176"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68" name="图片 177"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865"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2781" name="组合 180"/>
          <p:cNvGrpSpPr/>
          <p:nvPr/>
        </p:nvGrpSpPr>
        <p:grpSpPr bwMode="auto">
          <a:xfrm>
            <a:off x="6513513" y="2114550"/>
            <a:ext cx="1028700" cy="568325"/>
            <a:chOff x="6672323" y="2115148"/>
            <a:chExt cx="1028963" cy="568239"/>
          </a:xfrm>
        </p:grpSpPr>
        <p:grpSp>
          <p:nvGrpSpPr>
            <p:cNvPr id="32858" name="组合 181"/>
            <p:cNvGrpSpPr/>
            <p:nvPr/>
          </p:nvGrpSpPr>
          <p:grpSpPr bwMode="auto">
            <a:xfrm>
              <a:off x="6672323" y="2115148"/>
              <a:ext cx="1028963" cy="568239"/>
              <a:chOff x="8906455" y="801103"/>
              <a:chExt cx="936104" cy="516958"/>
            </a:xfrm>
          </p:grpSpPr>
          <p:sp>
            <p:nvSpPr>
              <p:cNvPr id="184" name="圆角矩形 183"/>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61" name="圆角矩形 184"/>
              <p:cNvSpPr>
                <a:spLocks noChangeArrowheads="1"/>
              </p:cNvSpPr>
              <p:nvPr/>
            </p:nvSpPr>
            <p:spPr bwMode="auto">
              <a:xfrm>
                <a:off x="8944894"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59" name="图片 182"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2" name="组合 185"/>
          <p:cNvGrpSpPr/>
          <p:nvPr/>
        </p:nvGrpSpPr>
        <p:grpSpPr bwMode="auto">
          <a:xfrm>
            <a:off x="7740650" y="2114550"/>
            <a:ext cx="1028700" cy="568325"/>
            <a:chOff x="7979723" y="2115148"/>
            <a:chExt cx="1028963" cy="568239"/>
          </a:xfrm>
        </p:grpSpPr>
        <p:grpSp>
          <p:nvGrpSpPr>
            <p:cNvPr id="32843" name="组合 186"/>
            <p:cNvGrpSpPr/>
            <p:nvPr/>
          </p:nvGrpSpPr>
          <p:grpSpPr bwMode="auto">
            <a:xfrm>
              <a:off x="7979723" y="2115148"/>
              <a:ext cx="1028963" cy="568239"/>
              <a:chOff x="1664606" y="2406506"/>
              <a:chExt cx="936104" cy="516958"/>
            </a:xfrm>
          </p:grpSpPr>
          <p:sp>
            <p:nvSpPr>
              <p:cNvPr id="200" name="圆角矩形 199"/>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57" name="圆角矩形 200"/>
              <p:cNvSpPr>
                <a:spLocks noChangeArrowheads="1"/>
              </p:cNvSpPr>
              <p:nvPr/>
            </p:nvSpPr>
            <p:spPr bwMode="auto">
              <a:xfrm>
                <a:off x="170304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844" name="Group 4"/>
            <p:cNvGrpSpPr>
              <a:grpSpLocks noChangeAspect="1"/>
            </p:cNvGrpSpPr>
            <p:nvPr/>
          </p:nvGrpSpPr>
          <p:grpSpPr bwMode="auto">
            <a:xfrm>
              <a:off x="8242679" y="2146022"/>
              <a:ext cx="503051" cy="506491"/>
              <a:chOff x="1936" y="1752"/>
              <a:chExt cx="1755" cy="1767"/>
            </a:xfrm>
          </p:grpSpPr>
          <p:sp>
            <p:nvSpPr>
              <p:cNvPr id="32845" name="AutoShape 3"/>
              <p:cNvSpPr>
                <a:spLocks noChangeAspect="1" noChangeArrowheads="1" noTextEdit="1"/>
              </p:cNvSpPr>
              <p:nvPr/>
            </p:nvSpPr>
            <p:spPr bwMode="auto">
              <a:xfrm>
                <a:off x="1973" y="1752"/>
                <a:ext cx="1710"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846" name="Freeform 5"/>
              <p:cNvSpPr/>
              <p:nvPr/>
            </p:nvSpPr>
            <p:spPr bwMode="auto">
              <a:xfrm>
                <a:off x="2569" y="1754"/>
                <a:ext cx="244" cy="892"/>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47" name="Freeform 6"/>
              <p:cNvSpPr/>
              <p:nvPr/>
            </p:nvSpPr>
            <p:spPr bwMode="auto">
              <a:xfrm>
                <a:off x="2570" y="2223"/>
                <a:ext cx="72" cy="397"/>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48" name="Freeform 7"/>
              <p:cNvSpPr/>
              <p:nvPr/>
            </p:nvSpPr>
            <p:spPr bwMode="auto">
              <a:xfrm>
                <a:off x="2755" y="2166"/>
                <a:ext cx="55" cy="501"/>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49" name="Freeform 8"/>
              <p:cNvSpPr/>
              <p:nvPr/>
            </p:nvSpPr>
            <p:spPr bwMode="auto">
              <a:xfrm>
                <a:off x="2839" y="1754"/>
                <a:ext cx="114"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0" name="Freeform 9"/>
              <p:cNvSpPr/>
              <p:nvPr/>
            </p:nvSpPr>
            <p:spPr bwMode="auto">
              <a:xfrm>
                <a:off x="2972" y="1814"/>
                <a:ext cx="107" cy="203"/>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1" name="Freeform 10"/>
              <p:cNvSpPr>
                <a:spLocks noEditPoints="1"/>
              </p:cNvSpPr>
              <p:nvPr/>
            </p:nvSpPr>
            <p:spPr bwMode="auto">
              <a:xfrm>
                <a:off x="2839" y="1931"/>
                <a:ext cx="241" cy="715"/>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2" name="Freeform 11"/>
              <p:cNvSpPr/>
              <p:nvPr/>
            </p:nvSpPr>
            <p:spPr bwMode="auto">
              <a:xfrm>
                <a:off x="3007" y="2250"/>
                <a:ext cx="70" cy="367"/>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3" name="Freeform 12"/>
              <p:cNvSpPr/>
              <p:nvPr/>
            </p:nvSpPr>
            <p:spPr bwMode="auto">
              <a:xfrm>
                <a:off x="2839" y="2170"/>
                <a:ext cx="66" cy="495"/>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4" name="Freeform 13"/>
              <p:cNvSpPr>
                <a:spLocks noEditPoints="1"/>
              </p:cNvSpPr>
              <p:nvPr/>
            </p:nvSpPr>
            <p:spPr bwMode="auto">
              <a:xfrm>
                <a:off x="1978" y="1893"/>
                <a:ext cx="1702" cy="1048"/>
              </a:xfrm>
              <a:custGeom>
                <a:avLst/>
                <a:gdLst>
                  <a:gd name="T0" fmla="*/ 1850 w 1135"/>
                  <a:gd name="T1" fmla="*/ 1796 h 699"/>
                  <a:gd name="T2" fmla="*/ 621 w 1135"/>
                  <a:gd name="T3" fmla="*/ 994 h 699"/>
                  <a:gd name="T4" fmla="*/ 1305 w 1135"/>
                  <a:gd name="T5" fmla="*/ 283 h 699"/>
                  <a:gd name="T6" fmla="*/ 1305 w 1135"/>
                  <a:gd name="T7" fmla="*/ 163 h 699"/>
                  <a:gd name="T8" fmla="*/ 310 w 1135"/>
                  <a:gd name="T9" fmla="*/ 994 h 699"/>
                  <a:gd name="T10" fmla="*/ 1656 w 1135"/>
                  <a:gd name="T11" fmla="*/ 1874 h 699"/>
                  <a:gd name="T12" fmla="*/ 1656 w 1135"/>
                  <a:gd name="T13" fmla="*/ 2355 h 699"/>
                  <a:gd name="T14" fmla="*/ 1871 w 1135"/>
                  <a:gd name="T15" fmla="*/ 2355 h 699"/>
                  <a:gd name="T16" fmla="*/ 1871 w 1135"/>
                  <a:gd name="T17" fmla="*/ 1796 h 699"/>
                  <a:gd name="T18" fmla="*/ 1850 w 1135"/>
                  <a:gd name="T19" fmla="*/ 1796 h 699"/>
                  <a:gd name="T20" fmla="*/ 229 w 1135"/>
                  <a:gd name="T21" fmla="*/ 994 h 699"/>
                  <a:gd name="T22" fmla="*/ 1305 w 1135"/>
                  <a:gd name="T23" fmla="*/ 108 h 699"/>
                  <a:gd name="T24" fmla="*/ 1305 w 1135"/>
                  <a:gd name="T25" fmla="*/ 1 h 699"/>
                  <a:gd name="T26" fmla="*/ 0 w 1135"/>
                  <a:gd name="T27" fmla="*/ 994 h 699"/>
                  <a:gd name="T28" fmla="*/ 1345 w 1135"/>
                  <a:gd name="T29" fmla="*/ 1990 h 699"/>
                  <a:gd name="T30" fmla="*/ 1345 w 1135"/>
                  <a:gd name="T31" fmla="*/ 2355 h 699"/>
                  <a:gd name="T32" fmla="*/ 1561 w 1135"/>
                  <a:gd name="T33" fmla="*/ 2355 h 699"/>
                  <a:gd name="T34" fmla="*/ 1561 w 1135"/>
                  <a:gd name="T35" fmla="*/ 1918 h 699"/>
                  <a:gd name="T36" fmla="*/ 1548 w 1135"/>
                  <a:gd name="T37" fmla="*/ 1918 h 699"/>
                  <a:gd name="T38" fmla="*/ 229 w 1135"/>
                  <a:gd name="T39" fmla="*/ 994 h 699"/>
                  <a:gd name="T40" fmla="*/ 2503 w 1135"/>
                  <a:gd name="T41" fmla="*/ 0 h 699"/>
                  <a:gd name="T42" fmla="*/ 2503 w 1135"/>
                  <a:gd name="T43" fmla="*/ 103 h 699"/>
                  <a:gd name="T44" fmla="*/ 3597 w 1135"/>
                  <a:gd name="T45" fmla="*/ 994 h 699"/>
                  <a:gd name="T46" fmla="*/ 2267 w 1135"/>
                  <a:gd name="T47" fmla="*/ 1922 h 699"/>
                  <a:gd name="T48" fmla="*/ 2249 w 1135"/>
                  <a:gd name="T49" fmla="*/ 1922 h 699"/>
                  <a:gd name="T50" fmla="*/ 2249 w 1135"/>
                  <a:gd name="T51" fmla="*/ 2355 h 699"/>
                  <a:gd name="T52" fmla="*/ 2465 w 1135"/>
                  <a:gd name="T53" fmla="*/ 2355 h 699"/>
                  <a:gd name="T54" fmla="*/ 2465 w 1135"/>
                  <a:gd name="T55" fmla="*/ 1991 h 699"/>
                  <a:gd name="T56" fmla="*/ 3827 w 1135"/>
                  <a:gd name="T57" fmla="*/ 994 h 699"/>
                  <a:gd name="T58" fmla="*/ 2503 w 1135"/>
                  <a:gd name="T59" fmla="*/ 0 h 699"/>
                  <a:gd name="T60" fmla="*/ 3516 w 1135"/>
                  <a:gd name="T61" fmla="*/ 994 h 699"/>
                  <a:gd name="T62" fmla="*/ 2503 w 1135"/>
                  <a:gd name="T63" fmla="*/ 162 h 699"/>
                  <a:gd name="T64" fmla="*/ 2503 w 1135"/>
                  <a:gd name="T65" fmla="*/ 276 h 699"/>
                  <a:gd name="T66" fmla="*/ 3206 w 1135"/>
                  <a:gd name="T67" fmla="*/ 994 h 699"/>
                  <a:gd name="T68" fmla="*/ 1957 w 1135"/>
                  <a:gd name="T69" fmla="*/ 1796 h 699"/>
                  <a:gd name="T70" fmla="*/ 1939 w 1135"/>
                  <a:gd name="T71" fmla="*/ 1796 h 699"/>
                  <a:gd name="T72" fmla="*/ 1939 w 1135"/>
                  <a:gd name="T73" fmla="*/ 2355 h 699"/>
                  <a:gd name="T74" fmla="*/ 2155 w 1135"/>
                  <a:gd name="T75" fmla="*/ 2355 h 699"/>
                  <a:gd name="T76" fmla="*/ 2155 w 1135"/>
                  <a:gd name="T77" fmla="*/ 1877 h 699"/>
                  <a:gd name="T78" fmla="*/ 3516 w 1135"/>
                  <a:gd name="T79" fmla="*/ 994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55" name="Freeform 14"/>
              <p:cNvSpPr>
                <a:spLocks noEditPoints="1"/>
              </p:cNvSpPr>
              <p:nvPr/>
            </p:nvSpPr>
            <p:spPr bwMode="auto">
              <a:xfrm>
                <a:off x="1936" y="3084"/>
                <a:ext cx="1755" cy="435"/>
              </a:xfrm>
              <a:custGeom>
                <a:avLst/>
                <a:gdLst>
                  <a:gd name="T0" fmla="*/ 2286 w 1170"/>
                  <a:gd name="T1" fmla="*/ 243 h 290"/>
                  <a:gd name="T2" fmla="*/ 2678 w 1170"/>
                  <a:gd name="T3" fmla="*/ 108 h 290"/>
                  <a:gd name="T4" fmla="*/ 2462 w 1170"/>
                  <a:gd name="T5" fmla="*/ 345 h 290"/>
                  <a:gd name="T6" fmla="*/ 2511 w 1170"/>
                  <a:gd name="T7" fmla="*/ 602 h 290"/>
                  <a:gd name="T8" fmla="*/ 2640 w 1170"/>
                  <a:gd name="T9" fmla="*/ 851 h 290"/>
                  <a:gd name="T10" fmla="*/ 2700 w 1170"/>
                  <a:gd name="T11" fmla="*/ 702 h 290"/>
                  <a:gd name="T12" fmla="*/ 2654 w 1170"/>
                  <a:gd name="T13" fmla="*/ 459 h 290"/>
                  <a:gd name="T14" fmla="*/ 2334 w 1170"/>
                  <a:gd name="T15" fmla="*/ 323 h 290"/>
                  <a:gd name="T16" fmla="*/ 2105 w 1170"/>
                  <a:gd name="T17" fmla="*/ 473 h 290"/>
                  <a:gd name="T18" fmla="*/ 2214 w 1170"/>
                  <a:gd name="T19" fmla="*/ 858 h 290"/>
                  <a:gd name="T20" fmla="*/ 2411 w 1170"/>
                  <a:gd name="T21" fmla="*/ 561 h 290"/>
                  <a:gd name="T22" fmla="*/ 2334 w 1170"/>
                  <a:gd name="T23" fmla="*/ 323 h 290"/>
                  <a:gd name="T24" fmla="*/ 140 w 1170"/>
                  <a:gd name="T25" fmla="*/ 237 h 290"/>
                  <a:gd name="T26" fmla="*/ 338 w 1170"/>
                  <a:gd name="T27" fmla="*/ 930 h 290"/>
                  <a:gd name="T28" fmla="*/ 444 w 1170"/>
                  <a:gd name="T29" fmla="*/ 486 h 290"/>
                  <a:gd name="T30" fmla="*/ 507 w 1170"/>
                  <a:gd name="T31" fmla="*/ 174 h 290"/>
                  <a:gd name="T32" fmla="*/ 458 w 1170"/>
                  <a:gd name="T33" fmla="*/ 386 h 290"/>
                  <a:gd name="T34" fmla="*/ 498 w 1170"/>
                  <a:gd name="T35" fmla="*/ 297 h 290"/>
                  <a:gd name="T36" fmla="*/ 278 w 1170"/>
                  <a:gd name="T37" fmla="*/ 332 h 290"/>
                  <a:gd name="T38" fmla="*/ 3618 w 1170"/>
                  <a:gd name="T39" fmla="*/ 156 h 290"/>
                  <a:gd name="T40" fmla="*/ 3564 w 1170"/>
                  <a:gd name="T41" fmla="*/ 282 h 290"/>
                  <a:gd name="T42" fmla="*/ 3515 w 1170"/>
                  <a:gd name="T43" fmla="*/ 585 h 290"/>
                  <a:gd name="T44" fmla="*/ 3929 w 1170"/>
                  <a:gd name="T45" fmla="*/ 572 h 290"/>
                  <a:gd name="T46" fmla="*/ 3794 w 1170"/>
                  <a:gd name="T47" fmla="*/ 257 h 290"/>
                  <a:gd name="T48" fmla="*/ 3470 w 1170"/>
                  <a:gd name="T49" fmla="*/ 147 h 290"/>
                  <a:gd name="T50" fmla="*/ 3356 w 1170"/>
                  <a:gd name="T51" fmla="*/ 243 h 290"/>
                  <a:gd name="T52" fmla="*/ 3470 w 1170"/>
                  <a:gd name="T53" fmla="*/ 147 h 290"/>
                  <a:gd name="T54" fmla="*/ 3477 w 1170"/>
                  <a:gd name="T55" fmla="*/ 788 h 290"/>
                  <a:gd name="T56" fmla="*/ 3807 w 1170"/>
                  <a:gd name="T57" fmla="*/ 620 h 290"/>
                  <a:gd name="T58" fmla="*/ 3603 w 1170"/>
                  <a:gd name="T59" fmla="*/ 923 h 290"/>
                  <a:gd name="T60" fmla="*/ 3461 w 1170"/>
                  <a:gd name="T61" fmla="*/ 896 h 290"/>
                  <a:gd name="T62" fmla="*/ 3342 w 1170"/>
                  <a:gd name="T63" fmla="*/ 594 h 290"/>
                  <a:gd name="T64" fmla="*/ 3086 w 1170"/>
                  <a:gd name="T65" fmla="*/ 729 h 290"/>
                  <a:gd name="T66" fmla="*/ 3461 w 1170"/>
                  <a:gd name="T67" fmla="*/ 491 h 290"/>
                  <a:gd name="T68" fmla="*/ 3636 w 1170"/>
                  <a:gd name="T69" fmla="*/ 755 h 290"/>
                  <a:gd name="T70" fmla="*/ 1422 w 1170"/>
                  <a:gd name="T71" fmla="*/ 174 h 290"/>
                  <a:gd name="T72" fmla="*/ 1593 w 1170"/>
                  <a:gd name="T73" fmla="*/ 572 h 290"/>
                  <a:gd name="T74" fmla="*/ 1431 w 1170"/>
                  <a:gd name="T75" fmla="*/ 683 h 290"/>
                  <a:gd name="T76" fmla="*/ 1566 w 1170"/>
                  <a:gd name="T77" fmla="*/ 615 h 290"/>
                  <a:gd name="T78" fmla="*/ 1511 w 1170"/>
                  <a:gd name="T79" fmla="*/ 351 h 290"/>
                  <a:gd name="T80" fmla="*/ 1566 w 1170"/>
                  <a:gd name="T81" fmla="*/ 221 h 290"/>
                  <a:gd name="T82" fmla="*/ 1209 w 1170"/>
                  <a:gd name="T83" fmla="*/ 363 h 290"/>
                  <a:gd name="T84" fmla="*/ 1193 w 1170"/>
                  <a:gd name="T85" fmla="*/ 626 h 290"/>
                  <a:gd name="T86" fmla="*/ 1152 w 1170"/>
                  <a:gd name="T87" fmla="*/ 858 h 290"/>
                  <a:gd name="T88" fmla="*/ 1295 w 1170"/>
                  <a:gd name="T89" fmla="*/ 729 h 290"/>
                  <a:gd name="T90" fmla="*/ 1538 w 1170"/>
                  <a:gd name="T91" fmla="*/ 945 h 290"/>
                  <a:gd name="T92" fmla="*/ 1425 w 1170"/>
                  <a:gd name="T93" fmla="*/ 572 h 290"/>
                  <a:gd name="T94" fmla="*/ 1425 w 1170"/>
                  <a:gd name="T95" fmla="*/ 572 h 290"/>
                  <a:gd name="T96" fmla="*/ 1395 w 1170"/>
                  <a:gd name="T97" fmla="*/ 696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2783" name="组合 201"/>
          <p:cNvGrpSpPr/>
          <p:nvPr/>
        </p:nvGrpSpPr>
        <p:grpSpPr bwMode="auto">
          <a:xfrm>
            <a:off x="374650" y="3014663"/>
            <a:ext cx="1028700" cy="568325"/>
            <a:chOff x="135315" y="3014763"/>
            <a:chExt cx="1028963" cy="568239"/>
          </a:xfrm>
        </p:grpSpPr>
        <p:grpSp>
          <p:nvGrpSpPr>
            <p:cNvPr id="32839" name="组合 202"/>
            <p:cNvGrpSpPr/>
            <p:nvPr/>
          </p:nvGrpSpPr>
          <p:grpSpPr bwMode="auto">
            <a:xfrm>
              <a:off x="135315" y="3014763"/>
              <a:ext cx="1028963" cy="568239"/>
              <a:chOff x="467544" y="2406506"/>
              <a:chExt cx="936104" cy="516958"/>
            </a:xfrm>
          </p:grpSpPr>
          <p:sp>
            <p:nvSpPr>
              <p:cNvPr id="205" name="圆角矩形 204"/>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42" name="圆角矩形 205"/>
              <p:cNvSpPr>
                <a:spLocks noChangeArrowheads="1"/>
              </p:cNvSpPr>
              <p:nvPr/>
            </p:nvSpPr>
            <p:spPr bwMode="auto">
              <a:xfrm>
                <a:off x="505983" y="244100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40"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4" name="组合 206"/>
          <p:cNvGrpSpPr/>
          <p:nvPr/>
        </p:nvGrpSpPr>
        <p:grpSpPr bwMode="auto">
          <a:xfrm>
            <a:off x="1601788" y="3014663"/>
            <a:ext cx="1028700" cy="568325"/>
            <a:chOff x="1442717" y="3014763"/>
            <a:chExt cx="1028963" cy="568239"/>
          </a:xfrm>
        </p:grpSpPr>
        <p:grpSp>
          <p:nvGrpSpPr>
            <p:cNvPr id="32835" name="组合 207"/>
            <p:cNvGrpSpPr/>
            <p:nvPr/>
          </p:nvGrpSpPr>
          <p:grpSpPr bwMode="auto">
            <a:xfrm>
              <a:off x="1442717" y="3014763"/>
              <a:ext cx="1028963" cy="568239"/>
              <a:chOff x="4149301" y="2406506"/>
              <a:chExt cx="936104" cy="516958"/>
            </a:xfrm>
          </p:grpSpPr>
          <p:sp>
            <p:nvSpPr>
              <p:cNvPr id="210" name="圆角矩形 209"/>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8" name="圆角矩形 210"/>
              <p:cNvSpPr>
                <a:spLocks noChangeArrowheads="1"/>
              </p:cNvSpPr>
              <p:nvPr/>
            </p:nvSpPr>
            <p:spPr bwMode="auto">
              <a:xfrm>
                <a:off x="4187740"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36"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5" name="组合 211"/>
          <p:cNvGrpSpPr/>
          <p:nvPr/>
        </p:nvGrpSpPr>
        <p:grpSpPr bwMode="auto">
          <a:xfrm>
            <a:off x="4057650" y="3030538"/>
            <a:ext cx="1028700" cy="568325"/>
            <a:chOff x="4057520" y="3031189"/>
            <a:chExt cx="1028963" cy="568239"/>
          </a:xfrm>
        </p:grpSpPr>
        <p:grpSp>
          <p:nvGrpSpPr>
            <p:cNvPr id="32831" name="组合 212"/>
            <p:cNvGrpSpPr/>
            <p:nvPr/>
          </p:nvGrpSpPr>
          <p:grpSpPr bwMode="auto">
            <a:xfrm>
              <a:off x="4057520" y="3031189"/>
              <a:ext cx="1028963" cy="568239"/>
              <a:chOff x="2853696" y="1614418"/>
              <a:chExt cx="936104" cy="516958"/>
            </a:xfrm>
          </p:grpSpPr>
          <p:sp>
            <p:nvSpPr>
              <p:cNvPr id="215" name="圆角矩形 214"/>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4" name="圆角矩形 215"/>
              <p:cNvSpPr>
                <a:spLocks noChangeArrowheads="1"/>
              </p:cNvSpPr>
              <p:nvPr/>
            </p:nvSpPr>
            <p:spPr bwMode="auto">
              <a:xfrm>
                <a:off x="289213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32"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6" name="组合 216"/>
          <p:cNvGrpSpPr/>
          <p:nvPr/>
        </p:nvGrpSpPr>
        <p:grpSpPr bwMode="auto">
          <a:xfrm>
            <a:off x="2878138" y="3914775"/>
            <a:ext cx="1028700" cy="568325"/>
            <a:chOff x="2750118" y="3914377"/>
            <a:chExt cx="1028963" cy="568239"/>
          </a:xfrm>
        </p:grpSpPr>
        <p:grpSp>
          <p:nvGrpSpPr>
            <p:cNvPr id="32827" name="组合 217"/>
            <p:cNvGrpSpPr/>
            <p:nvPr/>
          </p:nvGrpSpPr>
          <p:grpSpPr bwMode="auto">
            <a:xfrm>
              <a:off x="2750118" y="3914377"/>
              <a:ext cx="1028963" cy="568239"/>
              <a:chOff x="5373394" y="1614418"/>
              <a:chExt cx="936104" cy="516958"/>
            </a:xfrm>
          </p:grpSpPr>
          <p:sp>
            <p:nvSpPr>
              <p:cNvPr id="220" name="圆角矩形 219"/>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0" name="圆角矩形 220"/>
              <p:cNvSpPr>
                <a:spLocks noChangeArrowheads="1"/>
              </p:cNvSpPr>
              <p:nvPr/>
            </p:nvSpPr>
            <p:spPr bwMode="auto">
              <a:xfrm>
                <a:off x="5411833" y="1636157"/>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28"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7" name="组合 221"/>
          <p:cNvGrpSpPr/>
          <p:nvPr/>
        </p:nvGrpSpPr>
        <p:grpSpPr bwMode="auto">
          <a:xfrm>
            <a:off x="1601788" y="3914775"/>
            <a:ext cx="1028700" cy="568325"/>
            <a:chOff x="1442717" y="3914377"/>
            <a:chExt cx="1028963" cy="568239"/>
          </a:xfrm>
        </p:grpSpPr>
        <p:grpSp>
          <p:nvGrpSpPr>
            <p:cNvPr id="32823" name="组合 222"/>
            <p:cNvGrpSpPr/>
            <p:nvPr/>
          </p:nvGrpSpPr>
          <p:grpSpPr bwMode="auto">
            <a:xfrm>
              <a:off x="1442717" y="3914377"/>
              <a:ext cx="1028963" cy="568239"/>
              <a:chOff x="4149301" y="1614418"/>
              <a:chExt cx="936104" cy="516958"/>
            </a:xfrm>
          </p:grpSpPr>
          <p:sp>
            <p:nvSpPr>
              <p:cNvPr id="225" name="圆角矩形 224"/>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26" name="圆角矩形 225"/>
              <p:cNvSpPr>
                <a:spLocks noChangeArrowheads="1"/>
              </p:cNvSpPr>
              <p:nvPr/>
            </p:nvSpPr>
            <p:spPr bwMode="auto">
              <a:xfrm>
                <a:off x="4187740"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2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8" name="组合 226"/>
          <p:cNvGrpSpPr/>
          <p:nvPr/>
        </p:nvGrpSpPr>
        <p:grpSpPr bwMode="auto">
          <a:xfrm>
            <a:off x="6513513" y="3014663"/>
            <a:ext cx="1028700" cy="568325"/>
            <a:chOff x="6672323" y="3014763"/>
            <a:chExt cx="1028963" cy="568239"/>
          </a:xfrm>
        </p:grpSpPr>
        <p:grpSp>
          <p:nvGrpSpPr>
            <p:cNvPr id="32819" name="组合 227"/>
            <p:cNvGrpSpPr/>
            <p:nvPr/>
          </p:nvGrpSpPr>
          <p:grpSpPr bwMode="auto">
            <a:xfrm>
              <a:off x="6672323" y="3014763"/>
              <a:ext cx="1028963" cy="568239"/>
              <a:chOff x="8906455" y="1614418"/>
              <a:chExt cx="936104" cy="516958"/>
            </a:xfrm>
          </p:grpSpPr>
          <p:sp>
            <p:nvSpPr>
              <p:cNvPr id="230" name="圆角矩形 229"/>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22" name="圆角矩形 230"/>
              <p:cNvSpPr>
                <a:spLocks noChangeArrowheads="1"/>
              </p:cNvSpPr>
              <p:nvPr/>
            </p:nvSpPr>
            <p:spPr bwMode="auto">
              <a:xfrm>
                <a:off x="8944894"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20"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89" name="组合 231"/>
          <p:cNvGrpSpPr/>
          <p:nvPr/>
        </p:nvGrpSpPr>
        <p:grpSpPr bwMode="auto">
          <a:xfrm>
            <a:off x="2830513" y="3022600"/>
            <a:ext cx="1028700" cy="568325"/>
            <a:chOff x="2750118" y="3022334"/>
            <a:chExt cx="1028963" cy="568239"/>
          </a:xfrm>
        </p:grpSpPr>
        <p:grpSp>
          <p:nvGrpSpPr>
            <p:cNvPr id="32815" name="组合 232"/>
            <p:cNvGrpSpPr/>
            <p:nvPr/>
          </p:nvGrpSpPr>
          <p:grpSpPr bwMode="auto">
            <a:xfrm>
              <a:off x="2750118" y="3022334"/>
              <a:ext cx="1028963" cy="568239"/>
              <a:chOff x="2853696" y="2406506"/>
              <a:chExt cx="936104" cy="516958"/>
            </a:xfrm>
          </p:grpSpPr>
          <p:sp>
            <p:nvSpPr>
              <p:cNvPr id="235" name="圆角矩形 234"/>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18" name="圆角矩形 235"/>
              <p:cNvSpPr>
                <a:spLocks noChangeArrowheads="1"/>
              </p:cNvSpPr>
              <p:nvPr/>
            </p:nvSpPr>
            <p:spPr bwMode="auto">
              <a:xfrm>
                <a:off x="289213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16"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0" name="组合 236"/>
          <p:cNvGrpSpPr/>
          <p:nvPr/>
        </p:nvGrpSpPr>
        <p:grpSpPr bwMode="auto">
          <a:xfrm>
            <a:off x="5284788" y="3030538"/>
            <a:ext cx="1028700" cy="568325"/>
            <a:chOff x="5364921" y="3031189"/>
            <a:chExt cx="1028963" cy="568239"/>
          </a:xfrm>
        </p:grpSpPr>
        <p:grpSp>
          <p:nvGrpSpPr>
            <p:cNvPr id="32811" name="组合 237"/>
            <p:cNvGrpSpPr/>
            <p:nvPr/>
          </p:nvGrpSpPr>
          <p:grpSpPr bwMode="auto">
            <a:xfrm>
              <a:off x="5364921" y="3031189"/>
              <a:ext cx="1028963" cy="568239"/>
              <a:chOff x="5373394" y="2406506"/>
              <a:chExt cx="936104" cy="516958"/>
            </a:xfrm>
          </p:grpSpPr>
          <p:sp>
            <p:nvSpPr>
              <p:cNvPr id="240" name="圆角矩形 239"/>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14" name="圆角矩形 240"/>
              <p:cNvSpPr>
                <a:spLocks noChangeArrowheads="1"/>
              </p:cNvSpPr>
              <p:nvPr/>
            </p:nvSpPr>
            <p:spPr bwMode="auto">
              <a:xfrm>
                <a:off x="5411833" y="242824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12"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1" name="组合 241"/>
          <p:cNvGrpSpPr/>
          <p:nvPr/>
        </p:nvGrpSpPr>
        <p:grpSpPr bwMode="auto">
          <a:xfrm>
            <a:off x="4152900" y="3914775"/>
            <a:ext cx="1028700" cy="568325"/>
            <a:chOff x="4057520" y="3914377"/>
            <a:chExt cx="1028963" cy="568239"/>
          </a:xfrm>
        </p:grpSpPr>
        <p:grpSp>
          <p:nvGrpSpPr>
            <p:cNvPr id="32807" name="组合 242"/>
            <p:cNvGrpSpPr/>
            <p:nvPr/>
          </p:nvGrpSpPr>
          <p:grpSpPr bwMode="auto">
            <a:xfrm>
              <a:off x="4057520" y="3914377"/>
              <a:ext cx="1028963" cy="568239"/>
              <a:chOff x="6455224" y="2406506"/>
              <a:chExt cx="936104" cy="516958"/>
            </a:xfrm>
          </p:grpSpPr>
          <p:sp>
            <p:nvSpPr>
              <p:cNvPr id="245" name="圆角矩形 244"/>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10" name="圆角矩形 245"/>
              <p:cNvSpPr>
                <a:spLocks noChangeArrowheads="1"/>
              </p:cNvSpPr>
              <p:nvPr/>
            </p:nvSpPr>
            <p:spPr bwMode="auto">
              <a:xfrm>
                <a:off x="6493663"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08"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2" name="组合 246"/>
          <p:cNvGrpSpPr/>
          <p:nvPr/>
        </p:nvGrpSpPr>
        <p:grpSpPr bwMode="auto">
          <a:xfrm>
            <a:off x="7740650" y="3014663"/>
            <a:ext cx="1028700" cy="568325"/>
            <a:chOff x="7979723" y="3014763"/>
            <a:chExt cx="1028963" cy="568239"/>
          </a:xfrm>
        </p:grpSpPr>
        <p:grpSp>
          <p:nvGrpSpPr>
            <p:cNvPr id="32803" name="组合 247"/>
            <p:cNvGrpSpPr/>
            <p:nvPr/>
          </p:nvGrpSpPr>
          <p:grpSpPr bwMode="auto">
            <a:xfrm>
              <a:off x="7979723" y="3014763"/>
              <a:ext cx="1028963" cy="568239"/>
              <a:chOff x="6455224" y="801103"/>
              <a:chExt cx="936104" cy="516958"/>
            </a:xfrm>
          </p:grpSpPr>
          <p:sp>
            <p:nvSpPr>
              <p:cNvPr id="250" name="圆角矩形 249"/>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06" name="圆角矩形 250"/>
              <p:cNvSpPr>
                <a:spLocks noChangeArrowheads="1"/>
              </p:cNvSpPr>
              <p:nvPr/>
            </p:nvSpPr>
            <p:spPr bwMode="auto">
              <a:xfrm>
                <a:off x="649366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04"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3" name="组合 251"/>
          <p:cNvGrpSpPr/>
          <p:nvPr/>
        </p:nvGrpSpPr>
        <p:grpSpPr bwMode="auto">
          <a:xfrm>
            <a:off x="6513513" y="3914775"/>
            <a:ext cx="1028700" cy="568325"/>
            <a:chOff x="6672323" y="3914377"/>
            <a:chExt cx="1028963" cy="568239"/>
          </a:xfrm>
        </p:grpSpPr>
        <p:grpSp>
          <p:nvGrpSpPr>
            <p:cNvPr id="32799" name="组合 252"/>
            <p:cNvGrpSpPr/>
            <p:nvPr/>
          </p:nvGrpSpPr>
          <p:grpSpPr bwMode="auto">
            <a:xfrm>
              <a:off x="6672323" y="3914377"/>
              <a:ext cx="1028963" cy="568239"/>
              <a:chOff x="2853696" y="801103"/>
              <a:chExt cx="936104" cy="516958"/>
            </a:xfrm>
          </p:grpSpPr>
          <p:sp>
            <p:nvSpPr>
              <p:cNvPr id="255" name="圆角矩形 254"/>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02" name="圆角矩形 255"/>
              <p:cNvSpPr>
                <a:spLocks noChangeArrowheads="1"/>
              </p:cNvSpPr>
              <p:nvPr/>
            </p:nvSpPr>
            <p:spPr bwMode="auto">
              <a:xfrm>
                <a:off x="289213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00" name="图片 253"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94" name="组合 256"/>
          <p:cNvGrpSpPr/>
          <p:nvPr/>
        </p:nvGrpSpPr>
        <p:grpSpPr bwMode="auto">
          <a:xfrm>
            <a:off x="5429250" y="3914775"/>
            <a:ext cx="1028700" cy="568325"/>
            <a:chOff x="5341172" y="3914377"/>
            <a:chExt cx="1028963" cy="568239"/>
          </a:xfrm>
        </p:grpSpPr>
        <p:grpSp>
          <p:nvGrpSpPr>
            <p:cNvPr id="32795" name="组合 257"/>
            <p:cNvGrpSpPr/>
            <p:nvPr/>
          </p:nvGrpSpPr>
          <p:grpSpPr bwMode="auto">
            <a:xfrm>
              <a:off x="5341172" y="3914377"/>
              <a:ext cx="1028963" cy="568239"/>
              <a:chOff x="7612818" y="2406506"/>
              <a:chExt cx="936104" cy="516958"/>
            </a:xfrm>
          </p:grpSpPr>
          <p:sp>
            <p:nvSpPr>
              <p:cNvPr id="260" name="圆角矩形 259"/>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798" name="圆角矩形 260"/>
              <p:cNvSpPr>
                <a:spLocks noChangeArrowheads="1"/>
              </p:cNvSpPr>
              <p:nvPr/>
            </p:nvSpPr>
            <p:spPr bwMode="auto">
              <a:xfrm>
                <a:off x="7651257"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796"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3795" name="组合 25"/>
          <p:cNvGrpSpPr/>
          <p:nvPr/>
        </p:nvGrpSpPr>
        <p:grpSpPr bwMode="auto">
          <a:xfrm>
            <a:off x="1252538" y="906463"/>
            <a:ext cx="6389687" cy="739775"/>
            <a:chOff x="1253051" y="843558"/>
            <a:chExt cx="6389264" cy="739390"/>
          </a:xfrm>
        </p:grpSpPr>
        <p:sp>
          <p:nvSpPr>
            <p:cNvPr id="27" name="矩形 26"/>
            <p:cNvSpPr/>
            <p:nvPr/>
          </p:nvSpPr>
          <p:spPr>
            <a:xfrm>
              <a:off x="1253051" y="843558"/>
              <a:ext cx="6389264" cy="73939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 name="矩形 1"/>
            <p:cNvSpPr>
              <a:spLocks noChangeArrowheads="1"/>
            </p:cNvSpPr>
            <p:nvPr/>
          </p:nvSpPr>
          <p:spPr bwMode="auto">
            <a:xfrm>
              <a:off x="1737206" y="883224"/>
              <a:ext cx="5754307" cy="64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lnSpc>
                  <a:spcPct val="150000"/>
                </a:lnSpc>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客户名称：北京**石油化工股份有限公司</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914400" eaLnBrk="1" fontAlgn="auto" hangingPunct="1">
                <a:lnSpc>
                  <a:spcPct val="150000"/>
                </a:lnSpc>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案例名称：点击添加文本内容点击添加文本内容点击添加文本内容</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aphicFrame>
        <p:nvGraphicFramePr>
          <p:cNvPr id="30" name="Group 94"/>
          <p:cNvGraphicFramePr>
            <a:graphicFrameLocks noGrp="1"/>
          </p:cNvGraphicFramePr>
          <p:nvPr/>
        </p:nvGraphicFramePr>
        <p:xfrm>
          <a:off x="987425" y="1843088"/>
          <a:ext cx="6654800" cy="2784475"/>
        </p:xfrm>
        <a:graphic>
          <a:graphicData uri="http://schemas.openxmlformats.org/drawingml/2006/table">
            <a:tbl>
              <a:tblPr/>
              <a:tblGrid>
                <a:gridCol w="1798899"/>
                <a:gridCol w="2475778"/>
                <a:gridCol w="2380123"/>
              </a:tblGrid>
              <a:tr h="338869">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c>
                  <a:txBody>
                    <a:bodyPr/>
                    <a:lstStyle/>
                    <a:p>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c>
                  <a:txBody>
                    <a:bodyPr/>
                    <a:lstStyle/>
                    <a:p>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r>
              <a:tr h="493491">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8415">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8415">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a:t>
                      </a:r>
                      <a:r>
                        <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容</a:t>
                      </a:r>
                      <a:endPar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r>
                        <a:rPr lang="zh-CN" altLang="en-US" sz="900" b="0" dirty="0">
                          <a:solidFill>
                            <a:schemeClr val="tx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tx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05756">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a:t>
                      </a:r>
                      <a:r>
                        <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容</a:t>
                      </a:r>
                      <a:endPar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bl>
          </a:graphicData>
        </a:graphic>
      </p:graphicFrame>
      <p:grpSp>
        <p:nvGrpSpPr>
          <p:cNvPr id="33834" name="组合 30"/>
          <p:cNvGrpSpPr/>
          <p:nvPr/>
        </p:nvGrpSpPr>
        <p:grpSpPr bwMode="auto">
          <a:xfrm>
            <a:off x="4851400" y="2843213"/>
            <a:ext cx="3681413" cy="3113087"/>
            <a:chOff x="4661583" y="2779108"/>
            <a:chExt cx="3680862" cy="3113536"/>
          </a:xfrm>
        </p:grpSpPr>
        <p:pic>
          <p:nvPicPr>
            <p:cNvPr id="33854" name="Picture 2" descr="C:\Documents and Settings\Administrator\桌面\iStock_000013187855Larg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85873">
              <a:off x="4661583" y="2779108"/>
              <a:ext cx="3680862" cy="311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椭圆 32"/>
            <p:cNvSpPr/>
            <p:nvPr/>
          </p:nvSpPr>
          <p:spPr>
            <a:xfrm>
              <a:off x="4883992" y="3080434"/>
              <a:ext cx="1921408" cy="1919070"/>
            </a:xfrm>
            <a:prstGeom prst="ellipse">
              <a:avLst/>
            </a:prstGeom>
            <a:gradFill flip="none" rotWithShape="1">
              <a:gsLst>
                <a:gs pos="95000">
                  <a:srgbClr val="00B0F0"/>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3835" name="组合 33"/>
          <p:cNvGrpSpPr/>
          <p:nvPr/>
        </p:nvGrpSpPr>
        <p:grpSpPr bwMode="auto">
          <a:xfrm>
            <a:off x="6045200" y="2603500"/>
            <a:ext cx="2211388" cy="1155700"/>
            <a:chOff x="5854700" y="2540198"/>
            <a:chExt cx="2211712" cy="1155502"/>
          </a:xfrm>
        </p:grpSpPr>
        <p:sp>
          <p:nvSpPr>
            <p:cNvPr id="35" name="任意多边形 34"/>
            <p:cNvSpPr/>
            <p:nvPr/>
          </p:nvSpPr>
          <p:spPr>
            <a:xfrm>
              <a:off x="5854700" y="2616385"/>
              <a:ext cx="2133913" cy="1079315"/>
            </a:xfrm>
            <a:custGeom>
              <a:avLst/>
              <a:gdLst/>
              <a:ahLst/>
              <a:cxnLst/>
              <a:rect l="l" t="t" r="r" b="b"/>
              <a:pathLst>
                <a:path w="2133600" h="1079500">
                  <a:moveTo>
                    <a:pt x="856236" y="0"/>
                  </a:moveTo>
                  <a:lnTo>
                    <a:pt x="2133600" y="0"/>
                  </a:lnTo>
                  <a:lnTo>
                    <a:pt x="2133600" y="647700"/>
                  </a:lnTo>
                  <a:lnTo>
                    <a:pt x="856236" y="647700"/>
                  </a:lnTo>
                  <a:lnTo>
                    <a:pt x="856236" y="615706"/>
                  </a:lnTo>
                  <a:lnTo>
                    <a:pt x="0" y="1079500"/>
                  </a:lnTo>
                  <a:lnTo>
                    <a:pt x="856236" y="211372"/>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7" name="椭圆 36"/>
            <p:cNvSpPr/>
            <p:nvPr/>
          </p:nvSpPr>
          <p:spPr>
            <a:xfrm>
              <a:off x="6566620" y="2540198"/>
              <a:ext cx="1499792" cy="874315"/>
            </a:xfrm>
            <a:prstGeom prst="ellipse">
              <a:avLst/>
            </a:prstGeom>
            <a:gradFill>
              <a:gsLst>
                <a:gs pos="95000">
                  <a:srgbClr val="FF0000"/>
                </a:gs>
                <a:gs pos="95417">
                  <a:srgbClr val="D1B50D">
                    <a:alpha val="58000"/>
                  </a:srgbClr>
                </a:gs>
                <a:gs pos="59000">
                  <a:schemeClr val="bg1">
                    <a:alpha val="0"/>
                  </a:schemeClr>
                </a:gs>
              </a:gsLst>
              <a:path path="circle">
                <a:fillToRect l="50000" t="50000" r="50000" b="50000"/>
              </a:path>
            </a:gra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矩形 37"/>
            <p:cNvSpPr/>
            <p:nvPr/>
          </p:nvSpPr>
          <p:spPr>
            <a:xfrm>
              <a:off x="6805752" y="2705270"/>
              <a:ext cx="1114588" cy="461884"/>
            </a:xfrm>
            <a:prstGeom prst="rect">
              <a:avLst/>
            </a:prstGeom>
          </p:spPr>
          <p:txBody>
            <a:bodyPr>
              <a:spAutoFit/>
            </a:bodyPr>
            <a:lstStyle/>
            <a:p>
              <a:pPr algn="ctr" defTabSz="914400">
                <a:spcBef>
                  <a:spcPct val="20000"/>
                </a:spcBef>
                <a:defRPr/>
              </a:pP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836" name="组合 38"/>
          <p:cNvGrpSpPr/>
          <p:nvPr/>
        </p:nvGrpSpPr>
        <p:grpSpPr bwMode="auto">
          <a:xfrm>
            <a:off x="5918200" y="3513138"/>
            <a:ext cx="2255838" cy="957262"/>
            <a:chOff x="5727700" y="3449405"/>
            <a:chExt cx="2255964" cy="957495"/>
          </a:xfrm>
        </p:grpSpPr>
        <p:sp>
          <p:nvSpPr>
            <p:cNvPr id="40" name="任意多边形 39"/>
            <p:cNvSpPr/>
            <p:nvPr/>
          </p:nvSpPr>
          <p:spPr>
            <a:xfrm>
              <a:off x="5727700" y="3449405"/>
              <a:ext cx="2255964" cy="957495"/>
            </a:xfrm>
            <a:custGeom>
              <a:avLst/>
              <a:gdLst/>
              <a:ahLst/>
              <a:cxnLst/>
              <a:rect l="l" t="t" r="r" b="b"/>
              <a:pathLst>
                <a:path w="2255964" h="957495">
                  <a:moveTo>
                    <a:pt x="983236" y="0"/>
                  </a:moveTo>
                  <a:lnTo>
                    <a:pt x="2255964" y="0"/>
                  </a:lnTo>
                  <a:lnTo>
                    <a:pt x="2255964" y="817795"/>
                  </a:lnTo>
                  <a:lnTo>
                    <a:pt x="983236" y="817795"/>
                  </a:lnTo>
                  <a:lnTo>
                    <a:pt x="983236" y="637943"/>
                  </a:lnTo>
                  <a:lnTo>
                    <a:pt x="0" y="957495"/>
                  </a:lnTo>
                  <a:lnTo>
                    <a:pt x="983236" y="223180"/>
                  </a:lnTo>
                  <a:close/>
                </a:path>
              </a:pathLst>
            </a:custGeom>
            <a:gradFill>
              <a:gsLst>
                <a:gs pos="0">
                  <a:srgbClr val="0085B4"/>
                </a:gs>
                <a:gs pos="99000">
                  <a:srgbClr val="00B0F0"/>
                </a:gs>
              </a:gsLst>
              <a:lin ang="162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a:off x="6737406" y="3574848"/>
              <a:ext cx="1182754" cy="462075"/>
            </a:xfrm>
            <a:prstGeom prst="rect">
              <a:avLst/>
            </a:prstGeom>
          </p:spPr>
          <p:txBody>
            <a:bodyPr>
              <a:spAutoFit/>
            </a:bodyPr>
            <a:lstStyle/>
            <a:p>
              <a:pPr algn="ctr" defTabSz="914400">
                <a:spcBef>
                  <a:spcPct val="20000"/>
                </a:spcBef>
                <a:defRPr/>
              </a:pP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3837" name="组合 43"/>
          <p:cNvGrpSpPr/>
          <p:nvPr/>
        </p:nvGrpSpPr>
        <p:grpSpPr bwMode="auto">
          <a:xfrm>
            <a:off x="877888" y="903288"/>
            <a:ext cx="754062" cy="754062"/>
            <a:chOff x="688217" y="840232"/>
            <a:chExt cx="753373" cy="753373"/>
          </a:xfrm>
        </p:grpSpPr>
        <p:sp>
          <p:nvSpPr>
            <p:cNvPr id="55" name="椭圆 54"/>
            <p:cNvSpPr/>
            <p:nvPr/>
          </p:nvSpPr>
          <p:spPr>
            <a:xfrm>
              <a:off x="688217" y="840232"/>
              <a:ext cx="753373" cy="753373"/>
            </a:xfrm>
            <a:prstGeom prst="ellipse">
              <a:avLst/>
            </a:prstGeom>
            <a:solidFill>
              <a:srgbClr val="0070C0"/>
            </a:solid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3839" name="组合 46"/>
            <p:cNvGrpSpPr/>
            <p:nvPr/>
          </p:nvGrpSpPr>
          <p:grpSpPr bwMode="auto">
            <a:xfrm>
              <a:off x="797861" y="1007368"/>
              <a:ext cx="624122" cy="419100"/>
              <a:chOff x="792480" y="1028700"/>
              <a:chExt cx="624122" cy="419100"/>
            </a:xfrm>
          </p:grpSpPr>
          <p:sp>
            <p:nvSpPr>
              <p:cNvPr id="33840" name="Freeform 12"/>
              <p:cNvSpPr>
                <a:spLocks noEditPoints="1"/>
              </p:cNvSpPr>
              <p:nvPr/>
            </p:nvSpPr>
            <p:spPr bwMode="auto">
              <a:xfrm flipH="1">
                <a:off x="1031799" y="1037105"/>
                <a:ext cx="384803" cy="400904"/>
              </a:xfrm>
              <a:custGeom>
                <a:avLst/>
                <a:gdLst>
                  <a:gd name="T0" fmla="*/ 2147483646 w 199"/>
                  <a:gd name="T1" fmla="*/ 2147483646 h 221"/>
                  <a:gd name="T2" fmla="*/ 2147483646 w 199"/>
                  <a:gd name="T3" fmla="*/ 2147483646 h 221"/>
                  <a:gd name="T4" fmla="*/ 2147483646 w 199"/>
                  <a:gd name="T5" fmla="*/ 2147483646 h 221"/>
                  <a:gd name="T6" fmla="*/ 2147483646 w 199"/>
                  <a:gd name="T7" fmla="*/ 2147483646 h 221"/>
                  <a:gd name="T8" fmla="*/ 2147483646 w 199"/>
                  <a:gd name="T9" fmla="*/ 2147483646 h 221"/>
                  <a:gd name="T10" fmla="*/ 2147483646 w 199"/>
                  <a:gd name="T11" fmla="*/ 2147483646 h 221"/>
                  <a:gd name="T12" fmla="*/ 2147483646 w 199"/>
                  <a:gd name="T13" fmla="*/ 2147483646 h 221"/>
                  <a:gd name="T14" fmla="*/ 0 w 199"/>
                  <a:gd name="T15" fmla="*/ 2147483646 h 221"/>
                  <a:gd name="T16" fmla="*/ 2147483646 w 199"/>
                  <a:gd name="T17" fmla="*/ 0 h 221"/>
                  <a:gd name="T18" fmla="*/ 2147483646 w 199"/>
                  <a:gd name="T19" fmla="*/ 2147483646 h 221"/>
                  <a:gd name="T20" fmla="*/ 2147483646 w 199"/>
                  <a:gd name="T21" fmla="*/ 2147483646 h 221"/>
                  <a:gd name="T22" fmla="*/ 0 w 199"/>
                  <a:gd name="T23" fmla="*/ 2147483646 h 221"/>
                  <a:gd name="T24" fmla="*/ 2147483646 w 199"/>
                  <a:gd name="T25" fmla="*/ 2147483646 h 221"/>
                  <a:gd name="T26" fmla="*/ 2147483646 w 199"/>
                  <a:gd name="T27" fmla="*/ 2147483646 h 221"/>
                  <a:gd name="T28" fmla="*/ 2147483646 w 199"/>
                  <a:gd name="T29" fmla="*/ 2147483646 h 221"/>
                  <a:gd name="T30" fmla="*/ 2147483646 w 199"/>
                  <a:gd name="T31" fmla="*/ 2147483646 h 221"/>
                  <a:gd name="T32" fmla="*/ 2147483646 w 199"/>
                  <a:gd name="T33" fmla="*/ 2147483646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9" h="221">
                    <a:moveTo>
                      <a:pt x="182" y="152"/>
                    </a:moveTo>
                    <a:cubicBezTo>
                      <a:pt x="198" y="213"/>
                      <a:pt x="198" y="213"/>
                      <a:pt x="198" y="213"/>
                    </a:cubicBezTo>
                    <a:cubicBezTo>
                      <a:pt x="199" y="217"/>
                      <a:pt x="199" y="217"/>
                      <a:pt x="199" y="217"/>
                    </a:cubicBezTo>
                    <a:cubicBezTo>
                      <a:pt x="199" y="220"/>
                      <a:pt x="198" y="221"/>
                      <a:pt x="195" y="221"/>
                    </a:cubicBezTo>
                    <a:cubicBezTo>
                      <a:pt x="194" y="221"/>
                      <a:pt x="192" y="220"/>
                      <a:pt x="189" y="219"/>
                    </a:cubicBezTo>
                    <a:cubicBezTo>
                      <a:pt x="127" y="195"/>
                      <a:pt x="127" y="195"/>
                      <a:pt x="127" y="195"/>
                    </a:cubicBezTo>
                    <a:cubicBezTo>
                      <a:pt x="182" y="152"/>
                      <a:pt x="182" y="152"/>
                      <a:pt x="182" y="152"/>
                    </a:cubicBezTo>
                    <a:close/>
                    <a:moveTo>
                      <a:pt x="0" y="44"/>
                    </a:moveTo>
                    <a:cubicBezTo>
                      <a:pt x="55" y="0"/>
                      <a:pt x="55" y="0"/>
                      <a:pt x="55" y="0"/>
                    </a:cubicBezTo>
                    <a:cubicBezTo>
                      <a:pt x="78" y="27"/>
                      <a:pt x="78" y="27"/>
                      <a:pt x="78" y="27"/>
                    </a:cubicBezTo>
                    <a:cubicBezTo>
                      <a:pt x="22" y="70"/>
                      <a:pt x="22" y="70"/>
                      <a:pt x="22" y="70"/>
                    </a:cubicBezTo>
                    <a:cubicBezTo>
                      <a:pt x="0" y="44"/>
                      <a:pt x="0" y="44"/>
                      <a:pt x="0" y="44"/>
                    </a:cubicBezTo>
                    <a:close/>
                    <a:moveTo>
                      <a:pt x="83" y="34"/>
                    </a:moveTo>
                    <a:cubicBezTo>
                      <a:pt x="178" y="146"/>
                      <a:pt x="178" y="146"/>
                      <a:pt x="178" y="146"/>
                    </a:cubicBezTo>
                    <a:cubicBezTo>
                      <a:pt x="122" y="189"/>
                      <a:pt x="122" y="189"/>
                      <a:pt x="122" y="189"/>
                    </a:cubicBezTo>
                    <a:cubicBezTo>
                      <a:pt x="28" y="77"/>
                      <a:pt x="28" y="77"/>
                      <a:pt x="28" y="77"/>
                    </a:cubicBezTo>
                    <a:cubicBezTo>
                      <a:pt x="83" y="34"/>
                      <a:pt x="83" y="34"/>
                      <a:pt x="83"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任意多边形 48"/>
              <p:cNvSpPr/>
              <p:nvPr/>
            </p:nvSpPr>
            <p:spPr>
              <a:xfrm>
                <a:off x="792273" y="1028099"/>
                <a:ext cx="412373" cy="420304"/>
              </a:xfrm>
              <a:custGeom>
                <a:avLst/>
                <a:gdLst>
                  <a:gd name="connsiteX0" fmla="*/ 60960 w 411480"/>
                  <a:gd name="connsiteY0" fmla="*/ 419100 h 419100"/>
                  <a:gd name="connsiteX1" fmla="*/ 60960 w 411480"/>
                  <a:gd name="connsiteY1" fmla="*/ 419100 h 419100"/>
                  <a:gd name="connsiteX2" fmla="*/ 129540 w 411480"/>
                  <a:gd name="connsiteY2" fmla="*/ 419100 h 419100"/>
                  <a:gd name="connsiteX3" fmla="*/ 411480 w 411480"/>
                  <a:gd name="connsiteY3" fmla="*/ 411480 h 419100"/>
                  <a:gd name="connsiteX4" fmla="*/ 350520 w 411480"/>
                  <a:gd name="connsiteY4" fmla="*/ 7620 h 419100"/>
                  <a:gd name="connsiteX5" fmla="*/ 0 w 411480"/>
                  <a:gd name="connsiteY5" fmla="*/ 0 h 419100"/>
                  <a:gd name="connsiteX6" fmla="*/ 60960 w 411480"/>
                  <a:gd name="connsiteY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80" h="419100">
                    <a:moveTo>
                      <a:pt x="60960" y="419100"/>
                    </a:moveTo>
                    <a:lnTo>
                      <a:pt x="60960" y="419100"/>
                    </a:lnTo>
                    <a:lnTo>
                      <a:pt x="129540" y="419100"/>
                    </a:lnTo>
                    <a:lnTo>
                      <a:pt x="411480" y="411480"/>
                    </a:lnTo>
                    <a:lnTo>
                      <a:pt x="350520" y="7620"/>
                    </a:lnTo>
                    <a:lnTo>
                      <a:pt x="0" y="0"/>
                    </a:lnTo>
                    <a:lnTo>
                      <a:pt x="60960" y="4191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50" name="直接连接符 49"/>
              <p:cNvCxnSpPr/>
              <p:nvPr/>
            </p:nvCxnSpPr>
            <p:spPr>
              <a:xfrm>
                <a:off x="836683" y="1131192"/>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46199" y="1200979"/>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58887" y="1254904"/>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2059" y="1335792"/>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81092" y="1386546"/>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4819" name="组合 132"/>
          <p:cNvGrpSpPr/>
          <p:nvPr/>
        </p:nvGrpSpPr>
        <p:grpSpPr bwMode="auto">
          <a:xfrm>
            <a:off x="1190625" y="2239963"/>
            <a:ext cx="3216275" cy="2325687"/>
            <a:chOff x="547487" y="2087016"/>
            <a:chExt cx="3347131" cy="2419690"/>
          </a:xfrm>
        </p:grpSpPr>
        <p:sp>
          <p:nvSpPr>
            <p:cNvPr id="134" name="Line 25"/>
            <p:cNvSpPr>
              <a:spLocks noChangeShapeType="1"/>
            </p:cNvSpPr>
            <p:nvPr/>
          </p:nvSpPr>
          <p:spPr bwMode="auto">
            <a:xfrm>
              <a:off x="669742" y="4445595"/>
              <a:ext cx="3190183"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46" name="Line 26"/>
            <p:cNvSpPr>
              <a:spLocks noChangeShapeType="1"/>
            </p:cNvSpPr>
            <p:nvPr/>
          </p:nvSpPr>
          <p:spPr bwMode="auto">
            <a:xfrm flipV="1">
              <a:off x="670452" y="4387909"/>
              <a:ext cx="0" cy="66692"/>
            </a:xfrm>
            <a:prstGeom prst="line">
              <a:avLst/>
            </a:prstGeom>
            <a:noFill/>
            <a:ln w="6">
              <a:solidFill>
                <a:srgbClr val="B5B5B5"/>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36" name="Line 27"/>
            <p:cNvSpPr>
              <a:spLocks noChangeShapeType="1"/>
            </p:cNvSpPr>
            <p:nvPr/>
          </p:nvSpPr>
          <p:spPr bwMode="auto">
            <a:xfrm flipV="1">
              <a:off x="1198410"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7" name="Line 28"/>
            <p:cNvSpPr>
              <a:spLocks noChangeShapeType="1"/>
            </p:cNvSpPr>
            <p:nvPr/>
          </p:nvSpPr>
          <p:spPr bwMode="auto">
            <a:xfrm flipV="1">
              <a:off x="172873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Line 29"/>
            <p:cNvSpPr>
              <a:spLocks noChangeShapeType="1"/>
            </p:cNvSpPr>
            <p:nvPr/>
          </p:nvSpPr>
          <p:spPr bwMode="auto">
            <a:xfrm flipV="1">
              <a:off x="225905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9" name="Line 30"/>
            <p:cNvSpPr>
              <a:spLocks noChangeShapeType="1"/>
            </p:cNvSpPr>
            <p:nvPr/>
          </p:nvSpPr>
          <p:spPr bwMode="auto">
            <a:xfrm flipV="1">
              <a:off x="2786067"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0" name="Line 31"/>
            <p:cNvSpPr>
              <a:spLocks noChangeShapeType="1"/>
            </p:cNvSpPr>
            <p:nvPr/>
          </p:nvSpPr>
          <p:spPr bwMode="auto">
            <a:xfrm flipV="1">
              <a:off x="3314736"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Line 32"/>
            <p:cNvSpPr>
              <a:spLocks noChangeShapeType="1"/>
            </p:cNvSpPr>
            <p:nvPr/>
          </p:nvSpPr>
          <p:spPr bwMode="auto">
            <a:xfrm flipV="1">
              <a:off x="384175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2" name="Freeform 33"/>
            <p:cNvSpPr>
              <a:spLocks noEditPoints="1"/>
            </p:cNvSpPr>
            <p:nvPr/>
          </p:nvSpPr>
          <p:spPr bwMode="auto">
            <a:xfrm>
              <a:off x="547487" y="4404303"/>
              <a:ext cx="66084" cy="102403"/>
            </a:xfrm>
            <a:custGeom>
              <a:avLst/>
              <a:gdLst>
                <a:gd name="T0" fmla="*/ 19 w 19"/>
                <a:gd name="T1" fmla="*/ 14 h 29"/>
                <a:gd name="T2" fmla="*/ 10 w 19"/>
                <a:gd name="T3" fmla="*/ 29 h 29"/>
                <a:gd name="T4" fmla="*/ 0 w 19"/>
                <a:gd name="T5" fmla="*/ 15 h 29"/>
                <a:gd name="T6" fmla="*/ 10 w 19"/>
                <a:gd name="T7" fmla="*/ 0 h 29"/>
                <a:gd name="T8" fmla="*/ 19 w 19"/>
                <a:gd name="T9" fmla="*/ 14 h 29"/>
                <a:gd name="T10" fmla="*/ 4 w 19"/>
                <a:gd name="T11" fmla="*/ 15 h 29"/>
                <a:gd name="T12" fmla="*/ 10 w 19"/>
                <a:gd name="T13" fmla="*/ 26 h 29"/>
                <a:gd name="T14" fmla="*/ 15 w 19"/>
                <a:gd name="T15" fmla="*/ 14 h 29"/>
                <a:gd name="T16" fmla="*/ 10 w 19"/>
                <a:gd name="T17" fmla="*/ 3 h 29"/>
                <a:gd name="T18" fmla="*/ 4 w 19"/>
                <a:gd name="T1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9">
                  <a:moveTo>
                    <a:pt x="19" y="14"/>
                  </a:moveTo>
                  <a:cubicBezTo>
                    <a:pt x="19" y="24"/>
                    <a:pt x="16" y="29"/>
                    <a:pt x="10" y="29"/>
                  </a:cubicBezTo>
                  <a:cubicBezTo>
                    <a:pt x="4" y="29"/>
                    <a:pt x="1" y="24"/>
                    <a:pt x="0" y="15"/>
                  </a:cubicBezTo>
                  <a:cubicBezTo>
                    <a:pt x="0" y="5"/>
                    <a:pt x="4" y="0"/>
                    <a:pt x="10" y="0"/>
                  </a:cubicBezTo>
                  <a:cubicBezTo>
                    <a:pt x="16" y="0"/>
                    <a:pt x="19" y="5"/>
                    <a:pt x="19" y="14"/>
                  </a:cubicBezTo>
                  <a:close/>
                  <a:moveTo>
                    <a:pt x="4" y="15"/>
                  </a:moveTo>
                  <a:cubicBezTo>
                    <a:pt x="4" y="22"/>
                    <a:pt x="6" y="26"/>
                    <a:pt x="10" y="26"/>
                  </a:cubicBezTo>
                  <a:cubicBezTo>
                    <a:pt x="14" y="26"/>
                    <a:pt x="15" y="21"/>
                    <a:pt x="15" y="14"/>
                  </a:cubicBezTo>
                  <a:cubicBezTo>
                    <a:pt x="15" y="8"/>
                    <a:pt x="14" y="3"/>
                    <a:pt x="10" y="3"/>
                  </a:cubicBezTo>
                  <a:cubicBezTo>
                    <a:pt x="7" y="3"/>
                    <a:pt x="4" y="7"/>
                    <a:pt x="4" y="15"/>
                  </a:cubicBez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3" name="Freeform 34"/>
            <p:cNvSpPr/>
            <p:nvPr/>
          </p:nvSpPr>
          <p:spPr bwMode="auto">
            <a:xfrm>
              <a:off x="557400" y="3941836"/>
              <a:ext cx="31390" cy="97449"/>
            </a:xfrm>
            <a:custGeom>
              <a:avLst/>
              <a:gdLst>
                <a:gd name="T0" fmla="*/ 10 w 15"/>
                <a:gd name="T1" fmla="*/ 7 h 47"/>
                <a:gd name="T2" fmla="*/ 10 w 15"/>
                <a:gd name="T3" fmla="*/ 7 h 47"/>
                <a:gd name="T4" fmla="*/ 2 w 15"/>
                <a:gd name="T5" fmla="*/ 10 h 47"/>
                <a:gd name="T6" fmla="*/ 0 w 15"/>
                <a:gd name="T7" fmla="*/ 7 h 47"/>
                <a:gd name="T8" fmla="*/ 10 w 15"/>
                <a:gd name="T9" fmla="*/ 0 h 47"/>
                <a:gd name="T10" fmla="*/ 15 w 15"/>
                <a:gd name="T11" fmla="*/ 0 h 47"/>
                <a:gd name="T12" fmla="*/ 15 w 15"/>
                <a:gd name="T13" fmla="*/ 47 h 47"/>
                <a:gd name="T14" fmla="*/ 10 w 15"/>
                <a:gd name="T15" fmla="*/ 47 h 47"/>
                <a:gd name="T16" fmla="*/ 10 w 15"/>
                <a:gd name="T17"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7">
                  <a:moveTo>
                    <a:pt x="10" y="7"/>
                  </a:moveTo>
                  <a:lnTo>
                    <a:pt x="10" y="7"/>
                  </a:lnTo>
                  <a:lnTo>
                    <a:pt x="2" y="10"/>
                  </a:lnTo>
                  <a:lnTo>
                    <a:pt x="0" y="7"/>
                  </a:lnTo>
                  <a:lnTo>
                    <a:pt x="10" y="0"/>
                  </a:lnTo>
                  <a:lnTo>
                    <a:pt x="15" y="0"/>
                  </a:lnTo>
                  <a:lnTo>
                    <a:pt x="15" y="47"/>
                  </a:lnTo>
                  <a:lnTo>
                    <a:pt x="10" y="47"/>
                  </a:lnTo>
                  <a:lnTo>
                    <a:pt x="10" y="7"/>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4" name="Freeform 35"/>
            <p:cNvSpPr/>
            <p:nvPr/>
          </p:nvSpPr>
          <p:spPr bwMode="auto">
            <a:xfrm>
              <a:off x="552444" y="3479370"/>
              <a:ext cx="59475" cy="97449"/>
            </a:xfrm>
            <a:custGeom>
              <a:avLst/>
              <a:gdLst>
                <a:gd name="T0" fmla="*/ 0 w 17"/>
                <a:gd name="T1" fmla="*/ 28 h 28"/>
                <a:gd name="T2" fmla="*/ 0 w 17"/>
                <a:gd name="T3" fmla="*/ 25 h 28"/>
                <a:gd name="T4" fmla="*/ 3 w 17"/>
                <a:gd name="T5" fmla="*/ 22 h 28"/>
                <a:gd name="T6" fmla="*/ 13 w 17"/>
                <a:gd name="T7" fmla="*/ 8 h 28"/>
                <a:gd name="T8" fmla="*/ 8 w 17"/>
                <a:gd name="T9" fmla="*/ 3 h 28"/>
                <a:gd name="T10" fmla="*/ 2 w 17"/>
                <a:gd name="T11" fmla="*/ 5 h 28"/>
                <a:gd name="T12" fmla="*/ 1 w 17"/>
                <a:gd name="T13" fmla="*/ 2 h 28"/>
                <a:gd name="T14" fmla="*/ 8 w 17"/>
                <a:gd name="T15" fmla="*/ 0 h 28"/>
                <a:gd name="T16" fmla="*/ 17 w 17"/>
                <a:gd name="T17" fmla="*/ 8 h 28"/>
                <a:gd name="T18" fmla="*/ 7 w 17"/>
                <a:gd name="T19" fmla="*/ 22 h 28"/>
                <a:gd name="T20" fmla="*/ 5 w 17"/>
                <a:gd name="T21" fmla="*/ 24 h 28"/>
                <a:gd name="T22" fmla="*/ 5 w 17"/>
                <a:gd name="T23" fmla="*/ 24 h 28"/>
                <a:gd name="T24" fmla="*/ 17 w 17"/>
                <a:gd name="T25" fmla="*/ 24 h 28"/>
                <a:gd name="T26" fmla="*/ 17 w 17"/>
                <a:gd name="T27" fmla="*/ 28 h 28"/>
                <a:gd name="T28" fmla="*/ 0 w 17"/>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8">
                  <a:moveTo>
                    <a:pt x="0" y="28"/>
                  </a:moveTo>
                  <a:cubicBezTo>
                    <a:pt x="0" y="25"/>
                    <a:pt x="0" y="25"/>
                    <a:pt x="0" y="25"/>
                  </a:cubicBezTo>
                  <a:cubicBezTo>
                    <a:pt x="3" y="22"/>
                    <a:pt x="3" y="22"/>
                    <a:pt x="3" y="22"/>
                  </a:cubicBezTo>
                  <a:cubicBezTo>
                    <a:pt x="10" y="16"/>
                    <a:pt x="13" y="12"/>
                    <a:pt x="13" y="8"/>
                  </a:cubicBezTo>
                  <a:cubicBezTo>
                    <a:pt x="13" y="5"/>
                    <a:pt x="12" y="3"/>
                    <a:pt x="8" y="3"/>
                  </a:cubicBezTo>
                  <a:cubicBezTo>
                    <a:pt x="5" y="3"/>
                    <a:pt x="3" y="4"/>
                    <a:pt x="2" y="5"/>
                  </a:cubicBezTo>
                  <a:cubicBezTo>
                    <a:pt x="1" y="2"/>
                    <a:pt x="1" y="2"/>
                    <a:pt x="1" y="2"/>
                  </a:cubicBezTo>
                  <a:cubicBezTo>
                    <a:pt x="2" y="1"/>
                    <a:pt x="5" y="0"/>
                    <a:pt x="8" y="0"/>
                  </a:cubicBezTo>
                  <a:cubicBezTo>
                    <a:pt x="14" y="0"/>
                    <a:pt x="17" y="4"/>
                    <a:pt x="17" y="8"/>
                  </a:cubicBezTo>
                  <a:cubicBezTo>
                    <a:pt x="17" y="13"/>
                    <a:pt x="13" y="17"/>
                    <a:pt x="7" y="22"/>
                  </a:cubicBezTo>
                  <a:cubicBezTo>
                    <a:pt x="5" y="24"/>
                    <a:pt x="5" y="24"/>
                    <a:pt x="5" y="24"/>
                  </a:cubicBezTo>
                  <a:cubicBezTo>
                    <a:pt x="5" y="24"/>
                    <a:pt x="5" y="24"/>
                    <a:pt x="5" y="24"/>
                  </a:cubicBezTo>
                  <a:cubicBezTo>
                    <a:pt x="17" y="24"/>
                    <a:pt x="17" y="24"/>
                    <a:pt x="17" y="24"/>
                  </a:cubicBezTo>
                  <a:cubicBezTo>
                    <a:pt x="17" y="28"/>
                    <a:pt x="17" y="28"/>
                    <a:pt x="17" y="28"/>
                  </a:cubicBezTo>
                  <a:lnTo>
                    <a:pt x="0" y="28"/>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5" name="Freeform 36"/>
            <p:cNvSpPr/>
            <p:nvPr/>
          </p:nvSpPr>
          <p:spPr bwMode="auto">
            <a:xfrm>
              <a:off x="552444" y="3011949"/>
              <a:ext cx="59475" cy="102403"/>
            </a:xfrm>
            <a:custGeom>
              <a:avLst/>
              <a:gdLst>
                <a:gd name="T0" fmla="*/ 1 w 17"/>
                <a:gd name="T1" fmla="*/ 24 h 29"/>
                <a:gd name="T2" fmla="*/ 7 w 17"/>
                <a:gd name="T3" fmla="*/ 26 h 29"/>
                <a:gd name="T4" fmla="*/ 13 w 17"/>
                <a:gd name="T5" fmla="*/ 20 h 29"/>
                <a:gd name="T6" fmla="*/ 6 w 17"/>
                <a:gd name="T7" fmla="*/ 15 h 29"/>
                <a:gd name="T8" fmla="*/ 4 w 17"/>
                <a:gd name="T9" fmla="*/ 15 h 29"/>
                <a:gd name="T10" fmla="*/ 4 w 17"/>
                <a:gd name="T11" fmla="*/ 12 h 29"/>
                <a:gd name="T12" fmla="*/ 6 w 17"/>
                <a:gd name="T13" fmla="*/ 12 h 29"/>
                <a:gd name="T14" fmla="*/ 12 w 17"/>
                <a:gd name="T15" fmla="*/ 7 h 29"/>
                <a:gd name="T16" fmla="*/ 7 w 17"/>
                <a:gd name="T17" fmla="*/ 3 h 29"/>
                <a:gd name="T18" fmla="*/ 2 w 17"/>
                <a:gd name="T19" fmla="*/ 5 h 29"/>
                <a:gd name="T20" fmla="*/ 1 w 17"/>
                <a:gd name="T21" fmla="*/ 2 h 29"/>
                <a:gd name="T22" fmla="*/ 8 w 17"/>
                <a:gd name="T23" fmla="*/ 0 h 29"/>
                <a:gd name="T24" fmla="*/ 16 w 17"/>
                <a:gd name="T25" fmla="*/ 7 h 29"/>
                <a:gd name="T26" fmla="*/ 11 w 17"/>
                <a:gd name="T27" fmla="*/ 13 h 29"/>
                <a:gd name="T28" fmla="*/ 11 w 17"/>
                <a:gd name="T29" fmla="*/ 13 h 29"/>
                <a:gd name="T30" fmla="*/ 17 w 17"/>
                <a:gd name="T31" fmla="*/ 20 h 29"/>
                <a:gd name="T32" fmla="*/ 7 w 17"/>
                <a:gd name="T33" fmla="*/ 29 h 29"/>
                <a:gd name="T34" fmla="*/ 0 w 17"/>
                <a:gd name="T35" fmla="*/ 27 h 29"/>
                <a:gd name="T36" fmla="*/ 1 w 17"/>
                <a:gd name="T3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9">
                  <a:moveTo>
                    <a:pt x="1" y="24"/>
                  </a:moveTo>
                  <a:cubicBezTo>
                    <a:pt x="2" y="25"/>
                    <a:pt x="4" y="26"/>
                    <a:pt x="7" y="26"/>
                  </a:cubicBezTo>
                  <a:cubicBezTo>
                    <a:pt x="12" y="26"/>
                    <a:pt x="13" y="23"/>
                    <a:pt x="13" y="20"/>
                  </a:cubicBezTo>
                  <a:cubicBezTo>
                    <a:pt x="13" y="16"/>
                    <a:pt x="9" y="15"/>
                    <a:pt x="6" y="15"/>
                  </a:cubicBezTo>
                  <a:cubicBezTo>
                    <a:pt x="4" y="15"/>
                    <a:pt x="4" y="15"/>
                    <a:pt x="4" y="15"/>
                  </a:cubicBezTo>
                  <a:cubicBezTo>
                    <a:pt x="4" y="12"/>
                    <a:pt x="4" y="12"/>
                    <a:pt x="4" y="12"/>
                  </a:cubicBezTo>
                  <a:cubicBezTo>
                    <a:pt x="6" y="12"/>
                    <a:pt x="6" y="12"/>
                    <a:pt x="6" y="12"/>
                  </a:cubicBezTo>
                  <a:cubicBezTo>
                    <a:pt x="9" y="12"/>
                    <a:pt x="12" y="11"/>
                    <a:pt x="12" y="7"/>
                  </a:cubicBezTo>
                  <a:cubicBezTo>
                    <a:pt x="12" y="5"/>
                    <a:pt x="11" y="3"/>
                    <a:pt x="7" y="3"/>
                  </a:cubicBezTo>
                  <a:cubicBezTo>
                    <a:pt x="5" y="3"/>
                    <a:pt x="3" y="4"/>
                    <a:pt x="2" y="5"/>
                  </a:cubicBezTo>
                  <a:cubicBezTo>
                    <a:pt x="1" y="2"/>
                    <a:pt x="1" y="2"/>
                    <a:pt x="1" y="2"/>
                  </a:cubicBezTo>
                  <a:cubicBezTo>
                    <a:pt x="2" y="1"/>
                    <a:pt x="5" y="0"/>
                    <a:pt x="8" y="0"/>
                  </a:cubicBezTo>
                  <a:cubicBezTo>
                    <a:pt x="13" y="0"/>
                    <a:pt x="16" y="3"/>
                    <a:pt x="16" y="7"/>
                  </a:cubicBezTo>
                  <a:cubicBezTo>
                    <a:pt x="16" y="10"/>
                    <a:pt x="14" y="12"/>
                    <a:pt x="11" y="13"/>
                  </a:cubicBezTo>
                  <a:cubicBezTo>
                    <a:pt x="11" y="13"/>
                    <a:pt x="11" y="13"/>
                    <a:pt x="11" y="13"/>
                  </a:cubicBezTo>
                  <a:cubicBezTo>
                    <a:pt x="14" y="14"/>
                    <a:pt x="17" y="17"/>
                    <a:pt x="17" y="20"/>
                  </a:cubicBezTo>
                  <a:cubicBezTo>
                    <a:pt x="17" y="25"/>
                    <a:pt x="13" y="29"/>
                    <a:pt x="7" y="29"/>
                  </a:cubicBezTo>
                  <a:cubicBezTo>
                    <a:pt x="4" y="29"/>
                    <a:pt x="1" y="28"/>
                    <a:pt x="0" y="27"/>
                  </a:cubicBezTo>
                  <a:lnTo>
                    <a:pt x="1" y="24"/>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6" name="Freeform 37"/>
            <p:cNvSpPr>
              <a:spLocks noEditPoints="1"/>
            </p:cNvSpPr>
            <p:nvPr/>
          </p:nvSpPr>
          <p:spPr bwMode="auto">
            <a:xfrm>
              <a:off x="547487" y="2549482"/>
              <a:ext cx="71040" cy="97448"/>
            </a:xfrm>
            <a:custGeom>
              <a:avLst/>
              <a:gdLst>
                <a:gd name="T0" fmla="*/ 12 w 20"/>
                <a:gd name="T1" fmla="*/ 28 h 28"/>
                <a:gd name="T2" fmla="*/ 12 w 20"/>
                <a:gd name="T3" fmla="*/ 20 h 28"/>
                <a:gd name="T4" fmla="*/ 0 w 20"/>
                <a:gd name="T5" fmla="*/ 20 h 28"/>
                <a:gd name="T6" fmla="*/ 0 w 20"/>
                <a:gd name="T7" fmla="*/ 18 h 28"/>
                <a:gd name="T8" fmla="*/ 12 w 20"/>
                <a:gd name="T9" fmla="*/ 0 h 28"/>
                <a:gd name="T10" fmla="*/ 16 w 20"/>
                <a:gd name="T11" fmla="*/ 0 h 28"/>
                <a:gd name="T12" fmla="*/ 16 w 20"/>
                <a:gd name="T13" fmla="*/ 17 h 28"/>
                <a:gd name="T14" fmla="*/ 20 w 20"/>
                <a:gd name="T15" fmla="*/ 17 h 28"/>
                <a:gd name="T16" fmla="*/ 20 w 20"/>
                <a:gd name="T17" fmla="*/ 20 h 28"/>
                <a:gd name="T18" fmla="*/ 16 w 20"/>
                <a:gd name="T19" fmla="*/ 20 h 28"/>
                <a:gd name="T20" fmla="*/ 16 w 20"/>
                <a:gd name="T21" fmla="*/ 28 h 28"/>
                <a:gd name="T22" fmla="*/ 12 w 20"/>
                <a:gd name="T23" fmla="*/ 28 h 28"/>
                <a:gd name="T24" fmla="*/ 12 w 20"/>
                <a:gd name="T25" fmla="*/ 17 h 28"/>
                <a:gd name="T26" fmla="*/ 12 w 20"/>
                <a:gd name="T27" fmla="*/ 8 h 28"/>
                <a:gd name="T28" fmla="*/ 12 w 20"/>
                <a:gd name="T29" fmla="*/ 4 h 28"/>
                <a:gd name="T30" fmla="*/ 12 w 20"/>
                <a:gd name="T31" fmla="*/ 4 h 28"/>
                <a:gd name="T32" fmla="*/ 10 w 20"/>
                <a:gd name="T33" fmla="*/ 8 h 28"/>
                <a:gd name="T34" fmla="*/ 3 w 20"/>
                <a:gd name="T35" fmla="*/ 17 h 28"/>
                <a:gd name="T36" fmla="*/ 3 w 20"/>
                <a:gd name="T37" fmla="*/ 17 h 28"/>
                <a:gd name="T38" fmla="*/ 12 w 20"/>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12" y="28"/>
                  </a:moveTo>
                  <a:cubicBezTo>
                    <a:pt x="12" y="20"/>
                    <a:pt x="12" y="20"/>
                    <a:pt x="12" y="20"/>
                  </a:cubicBezTo>
                  <a:cubicBezTo>
                    <a:pt x="0" y="20"/>
                    <a:pt x="0" y="20"/>
                    <a:pt x="0" y="20"/>
                  </a:cubicBezTo>
                  <a:cubicBezTo>
                    <a:pt x="0" y="18"/>
                    <a:pt x="0" y="18"/>
                    <a:pt x="0" y="18"/>
                  </a:cubicBezTo>
                  <a:cubicBezTo>
                    <a:pt x="12" y="0"/>
                    <a:pt x="12" y="0"/>
                    <a:pt x="12" y="0"/>
                  </a:cubicBezTo>
                  <a:cubicBezTo>
                    <a:pt x="16" y="0"/>
                    <a:pt x="16" y="0"/>
                    <a:pt x="16" y="0"/>
                  </a:cubicBezTo>
                  <a:cubicBezTo>
                    <a:pt x="16" y="17"/>
                    <a:pt x="16" y="17"/>
                    <a:pt x="16" y="17"/>
                  </a:cubicBezTo>
                  <a:cubicBezTo>
                    <a:pt x="20" y="17"/>
                    <a:pt x="20" y="17"/>
                    <a:pt x="20" y="17"/>
                  </a:cubicBezTo>
                  <a:cubicBezTo>
                    <a:pt x="20" y="20"/>
                    <a:pt x="20" y="20"/>
                    <a:pt x="20" y="20"/>
                  </a:cubicBezTo>
                  <a:cubicBezTo>
                    <a:pt x="16" y="20"/>
                    <a:pt x="16" y="20"/>
                    <a:pt x="16" y="20"/>
                  </a:cubicBezTo>
                  <a:cubicBezTo>
                    <a:pt x="16" y="28"/>
                    <a:pt x="16" y="28"/>
                    <a:pt x="16" y="28"/>
                  </a:cubicBezTo>
                  <a:lnTo>
                    <a:pt x="12" y="28"/>
                  </a:lnTo>
                  <a:close/>
                  <a:moveTo>
                    <a:pt x="12" y="17"/>
                  </a:moveTo>
                  <a:cubicBezTo>
                    <a:pt x="12" y="8"/>
                    <a:pt x="12" y="8"/>
                    <a:pt x="12" y="8"/>
                  </a:cubicBezTo>
                  <a:cubicBezTo>
                    <a:pt x="12" y="7"/>
                    <a:pt x="12" y="5"/>
                    <a:pt x="12" y="4"/>
                  </a:cubicBezTo>
                  <a:cubicBezTo>
                    <a:pt x="12" y="4"/>
                    <a:pt x="12" y="4"/>
                    <a:pt x="12" y="4"/>
                  </a:cubicBezTo>
                  <a:cubicBezTo>
                    <a:pt x="11" y="6"/>
                    <a:pt x="11" y="7"/>
                    <a:pt x="10" y="8"/>
                  </a:cubicBezTo>
                  <a:cubicBezTo>
                    <a:pt x="3" y="17"/>
                    <a:pt x="3" y="17"/>
                    <a:pt x="3" y="17"/>
                  </a:cubicBezTo>
                  <a:cubicBezTo>
                    <a:pt x="3" y="17"/>
                    <a:pt x="3" y="17"/>
                    <a:pt x="3" y="17"/>
                  </a:cubicBezTo>
                  <a:lnTo>
                    <a:pt x="12" y="17"/>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7" name="Freeform 38"/>
            <p:cNvSpPr/>
            <p:nvPr/>
          </p:nvSpPr>
          <p:spPr bwMode="auto">
            <a:xfrm>
              <a:off x="552444" y="2087016"/>
              <a:ext cx="59475" cy="97448"/>
            </a:xfrm>
            <a:custGeom>
              <a:avLst/>
              <a:gdLst>
                <a:gd name="T0" fmla="*/ 16 w 17"/>
                <a:gd name="T1" fmla="*/ 3 h 28"/>
                <a:gd name="T2" fmla="*/ 6 w 17"/>
                <a:gd name="T3" fmla="*/ 3 h 28"/>
                <a:gd name="T4" fmla="*/ 5 w 17"/>
                <a:gd name="T5" fmla="*/ 10 h 28"/>
                <a:gd name="T6" fmla="*/ 7 w 17"/>
                <a:gd name="T7" fmla="*/ 10 h 28"/>
                <a:gd name="T8" fmla="*/ 13 w 17"/>
                <a:gd name="T9" fmla="*/ 12 h 28"/>
                <a:gd name="T10" fmla="*/ 17 w 17"/>
                <a:gd name="T11" fmla="*/ 19 h 28"/>
                <a:gd name="T12" fmla="*/ 7 w 17"/>
                <a:gd name="T13" fmla="*/ 28 h 28"/>
                <a:gd name="T14" fmla="*/ 0 w 17"/>
                <a:gd name="T15" fmla="*/ 26 h 28"/>
                <a:gd name="T16" fmla="*/ 1 w 17"/>
                <a:gd name="T17" fmla="*/ 23 h 28"/>
                <a:gd name="T18" fmla="*/ 7 w 17"/>
                <a:gd name="T19" fmla="*/ 25 h 28"/>
                <a:gd name="T20" fmla="*/ 13 w 17"/>
                <a:gd name="T21" fmla="*/ 19 h 28"/>
                <a:gd name="T22" fmla="*/ 5 w 17"/>
                <a:gd name="T23" fmla="*/ 13 h 28"/>
                <a:gd name="T24" fmla="*/ 1 w 17"/>
                <a:gd name="T25" fmla="*/ 13 h 28"/>
                <a:gd name="T26" fmla="*/ 3 w 17"/>
                <a:gd name="T27" fmla="*/ 0 h 28"/>
                <a:gd name="T28" fmla="*/ 16 w 17"/>
                <a:gd name="T29" fmla="*/ 0 h 28"/>
                <a:gd name="T30" fmla="*/ 16 w 17"/>
                <a:gd name="T3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8">
                  <a:moveTo>
                    <a:pt x="16" y="3"/>
                  </a:moveTo>
                  <a:cubicBezTo>
                    <a:pt x="6" y="3"/>
                    <a:pt x="6" y="3"/>
                    <a:pt x="6" y="3"/>
                  </a:cubicBezTo>
                  <a:cubicBezTo>
                    <a:pt x="5" y="10"/>
                    <a:pt x="5" y="10"/>
                    <a:pt x="5" y="10"/>
                  </a:cubicBezTo>
                  <a:cubicBezTo>
                    <a:pt x="5" y="10"/>
                    <a:pt x="6" y="10"/>
                    <a:pt x="7" y="10"/>
                  </a:cubicBezTo>
                  <a:cubicBezTo>
                    <a:pt x="9" y="10"/>
                    <a:pt x="11" y="10"/>
                    <a:pt x="13" y="12"/>
                  </a:cubicBezTo>
                  <a:cubicBezTo>
                    <a:pt x="15" y="13"/>
                    <a:pt x="17" y="15"/>
                    <a:pt x="17" y="19"/>
                  </a:cubicBezTo>
                  <a:cubicBezTo>
                    <a:pt x="17" y="24"/>
                    <a:pt x="12" y="28"/>
                    <a:pt x="7" y="28"/>
                  </a:cubicBezTo>
                  <a:cubicBezTo>
                    <a:pt x="4" y="28"/>
                    <a:pt x="1" y="27"/>
                    <a:pt x="0" y="26"/>
                  </a:cubicBezTo>
                  <a:cubicBezTo>
                    <a:pt x="1" y="23"/>
                    <a:pt x="1" y="23"/>
                    <a:pt x="1" y="23"/>
                  </a:cubicBezTo>
                  <a:cubicBezTo>
                    <a:pt x="2" y="24"/>
                    <a:pt x="4" y="25"/>
                    <a:pt x="7" y="25"/>
                  </a:cubicBezTo>
                  <a:cubicBezTo>
                    <a:pt x="10" y="25"/>
                    <a:pt x="13" y="23"/>
                    <a:pt x="13" y="19"/>
                  </a:cubicBezTo>
                  <a:cubicBezTo>
                    <a:pt x="13" y="15"/>
                    <a:pt x="11" y="13"/>
                    <a:pt x="5" y="13"/>
                  </a:cubicBezTo>
                  <a:cubicBezTo>
                    <a:pt x="4" y="13"/>
                    <a:pt x="2" y="13"/>
                    <a:pt x="1" y="13"/>
                  </a:cubicBezTo>
                  <a:cubicBezTo>
                    <a:pt x="3" y="0"/>
                    <a:pt x="3" y="0"/>
                    <a:pt x="3" y="0"/>
                  </a:cubicBezTo>
                  <a:cubicBezTo>
                    <a:pt x="16" y="0"/>
                    <a:pt x="16" y="0"/>
                    <a:pt x="16" y="0"/>
                  </a:cubicBezTo>
                  <a:lnTo>
                    <a:pt x="16" y="3"/>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8" name="Line 39"/>
            <p:cNvSpPr>
              <a:spLocks noChangeShapeType="1"/>
            </p:cNvSpPr>
            <p:nvPr/>
          </p:nvSpPr>
          <p:spPr bwMode="auto">
            <a:xfrm flipV="1">
              <a:off x="669742" y="2128307"/>
              <a:ext cx="0" cy="2317288"/>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60" name="Line 40"/>
            <p:cNvSpPr>
              <a:spLocks noChangeShapeType="1"/>
            </p:cNvSpPr>
            <p:nvPr/>
          </p:nvSpPr>
          <p:spPr bwMode="auto">
            <a:xfrm>
              <a:off x="670452" y="4446265"/>
              <a:ext cx="79198" cy="0"/>
            </a:xfrm>
            <a:prstGeom prst="line">
              <a:avLst/>
            </a:prstGeom>
            <a:noFill/>
            <a:ln w="6">
              <a:solidFill>
                <a:srgbClr val="B5B5B5"/>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50" name="Line 41"/>
            <p:cNvSpPr>
              <a:spLocks noChangeShapeType="1"/>
            </p:cNvSpPr>
            <p:nvPr/>
          </p:nvSpPr>
          <p:spPr bwMode="auto">
            <a:xfrm>
              <a:off x="669742" y="3983128"/>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1" name="Line 42"/>
            <p:cNvSpPr>
              <a:spLocks noChangeShapeType="1"/>
            </p:cNvSpPr>
            <p:nvPr/>
          </p:nvSpPr>
          <p:spPr bwMode="auto">
            <a:xfrm>
              <a:off x="669742" y="3520662"/>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2" name="Line 43"/>
            <p:cNvSpPr>
              <a:spLocks noChangeShapeType="1"/>
            </p:cNvSpPr>
            <p:nvPr/>
          </p:nvSpPr>
          <p:spPr bwMode="auto">
            <a:xfrm>
              <a:off x="669742" y="3053240"/>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3" name="Line 44"/>
            <p:cNvSpPr>
              <a:spLocks noChangeShapeType="1"/>
            </p:cNvSpPr>
            <p:nvPr/>
          </p:nvSpPr>
          <p:spPr bwMode="auto">
            <a:xfrm>
              <a:off x="669742" y="2590774"/>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4" name="Line 45"/>
            <p:cNvSpPr>
              <a:spLocks noChangeShapeType="1"/>
            </p:cNvSpPr>
            <p:nvPr/>
          </p:nvSpPr>
          <p:spPr bwMode="auto">
            <a:xfrm>
              <a:off x="669742" y="2128307"/>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66" name="Line 46"/>
            <p:cNvSpPr>
              <a:spLocks noChangeShapeType="1"/>
            </p:cNvSpPr>
            <p:nvPr/>
          </p:nvSpPr>
          <p:spPr bwMode="auto">
            <a:xfrm flipH="1">
              <a:off x="3325649" y="3054058"/>
              <a:ext cx="533541" cy="466848"/>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7" name="Line 47"/>
            <p:cNvSpPr>
              <a:spLocks noChangeShapeType="1"/>
            </p:cNvSpPr>
            <p:nvPr/>
          </p:nvSpPr>
          <p:spPr bwMode="auto">
            <a:xfrm flipH="1" flipV="1">
              <a:off x="2796277" y="3287482"/>
              <a:ext cx="529372" cy="23342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8" name="Line 48"/>
            <p:cNvSpPr>
              <a:spLocks noChangeShapeType="1"/>
            </p:cNvSpPr>
            <p:nvPr/>
          </p:nvSpPr>
          <p:spPr bwMode="auto">
            <a:xfrm flipH="1">
              <a:off x="2264820" y="3287482"/>
              <a:ext cx="531457" cy="23342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9" name="Line 49"/>
            <p:cNvSpPr>
              <a:spLocks noChangeShapeType="1"/>
            </p:cNvSpPr>
            <p:nvPr/>
          </p:nvSpPr>
          <p:spPr bwMode="auto">
            <a:xfrm flipH="1">
              <a:off x="1731280" y="3520906"/>
              <a:ext cx="533541" cy="69610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0" name="Line 50"/>
            <p:cNvSpPr>
              <a:spLocks noChangeShapeType="1"/>
            </p:cNvSpPr>
            <p:nvPr/>
          </p:nvSpPr>
          <p:spPr bwMode="auto">
            <a:xfrm flipH="1">
              <a:off x="1201908" y="4217010"/>
              <a:ext cx="529372" cy="0"/>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1" name="Line 51"/>
            <p:cNvSpPr>
              <a:spLocks noChangeShapeType="1"/>
            </p:cNvSpPr>
            <p:nvPr/>
          </p:nvSpPr>
          <p:spPr bwMode="auto">
            <a:xfrm flipH="1" flipV="1">
              <a:off x="670452" y="3054058"/>
              <a:ext cx="531457" cy="1162951"/>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2" name="Line 52"/>
            <p:cNvSpPr>
              <a:spLocks noChangeShapeType="1"/>
            </p:cNvSpPr>
            <p:nvPr/>
          </p:nvSpPr>
          <p:spPr bwMode="auto">
            <a:xfrm flipH="1" flipV="1">
              <a:off x="3325649" y="2128699"/>
              <a:ext cx="533541" cy="462679"/>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3" name="Line 53"/>
            <p:cNvSpPr>
              <a:spLocks noChangeShapeType="1"/>
            </p:cNvSpPr>
            <p:nvPr/>
          </p:nvSpPr>
          <p:spPr bwMode="auto">
            <a:xfrm flipH="1">
              <a:off x="2796277" y="2128699"/>
              <a:ext cx="529372" cy="925360"/>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4" name="Line 54"/>
            <p:cNvSpPr>
              <a:spLocks noChangeShapeType="1"/>
            </p:cNvSpPr>
            <p:nvPr/>
          </p:nvSpPr>
          <p:spPr bwMode="auto">
            <a:xfrm flipH="1">
              <a:off x="2264820" y="3054058"/>
              <a:ext cx="531457" cy="0"/>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5" name="Line 55"/>
            <p:cNvSpPr>
              <a:spLocks noChangeShapeType="1"/>
            </p:cNvSpPr>
            <p:nvPr/>
          </p:nvSpPr>
          <p:spPr bwMode="auto">
            <a:xfrm flipH="1">
              <a:off x="1731280" y="3054058"/>
              <a:ext cx="533541" cy="46684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6" name="Line 56"/>
            <p:cNvSpPr>
              <a:spLocks noChangeShapeType="1"/>
            </p:cNvSpPr>
            <p:nvPr/>
          </p:nvSpPr>
          <p:spPr bwMode="auto">
            <a:xfrm flipH="1" flipV="1">
              <a:off x="1201908" y="2591379"/>
              <a:ext cx="529372" cy="92952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7" name="Line 57"/>
            <p:cNvSpPr>
              <a:spLocks noChangeShapeType="1"/>
            </p:cNvSpPr>
            <p:nvPr/>
          </p:nvSpPr>
          <p:spPr bwMode="auto">
            <a:xfrm flipH="1">
              <a:off x="670452" y="2591379"/>
              <a:ext cx="531457" cy="92952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8" name="Line 58"/>
            <p:cNvSpPr>
              <a:spLocks noChangeShapeType="1"/>
            </p:cNvSpPr>
            <p:nvPr/>
          </p:nvSpPr>
          <p:spPr bwMode="auto">
            <a:xfrm flipH="1" flipV="1">
              <a:off x="3325649" y="3054058"/>
              <a:ext cx="533541" cy="929528"/>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9" name="Line 59"/>
            <p:cNvSpPr>
              <a:spLocks noChangeShapeType="1"/>
            </p:cNvSpPr>
            <p:nvPr/>
          </p:nvSpPr>
          <p:spPr bwMode="auto">
            <a:xfrm flipH="1">
              <a:off x="2796277" y="3054058"/>
              <a:ext cx="529372" cy="466848"/>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0" name="Line 60"/>
            <p:cNvSpPr>
              <a:spLocks noChangeShapeType="1"/>
            </p:cNvSpPr>
            <p:nvPr/>
          </p:nvSpPr>
          <p:spPr bwMode="auto">
            <a:xfrm flipH="1">
              <a:off x="2264820" y="3520906"/>
              <a:ext cx="531457" cy="462679"/>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1" name="Line 61"/>
            <p:cNvSpPr>
              <a:spLocks noChangeShapeType="1"/>
            </p:cNvSpPr>
            <p:nvPr/>
          </p:nvSpPr>
          <p:spPr bwMode="auto">
            <a:xfrm flipH="1">
              <a:off x="1731280" y="3983586"/>
              <a:ext cx="533541" cy="0"/>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2" name="Line 62"/>
            <p:cNvSpPr>
              <a:spLocks noChangeShapeType="1"/>
            </p:cNvSpPr>
            <p:nvPr/>
          </p:nvSpPr>
          <p:spPr bwMode="auto">
            <a:xfrm flipH="1" flipV="1">
              <a:off x="1201908" y="3520906"/>
              <a:ext cx="529372" cy="462679"/>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3" name="Line 63"/>
            <p:cNvSpPr>
              <a:spLocks noChangeShapeType="1"/>
            </p:cNvSpPr>
            <p:nvPr/>
          </p:nvSpPr>
          <p:spPr bwMode="auto">
            <a:xfrm flipH="1">
              <a:off x="670452" y="3520906"/>
              <a:ext cx="531457" cy="925360"/>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4" name="Rectangle 64"/>
            <p:cNvSpPr>
              <a:spLocks noChangeArrowheads="1"/>
            </p:cNvSpPr>
            <p:nvPr/>
          </p:nvSpPr>
          <p:spPr bwMode="auto">
            <a:xfrm>
              <a:off x="3823758" y="3018627"/>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5" name="Rectangle 65"/>
            <p:cNvSpPr>
              <a:spLocks noChangeArrowheads="1"/>
            </p:cNvSpPr>
            <p:nvPr/>
          </p:nvSpPr>
          <p:spPr bwMode="auto">
            <a:xfrm>
              <a:off x="3294386" y="3485475"/>
              <a:ext cx="66692"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6" name="Rectangle 66"/>
            <p:cNvSpPr>
              <a:spLocks noChangeArrowheads="1"/>
            </p:cNvSpPr>
            <p:nvPr/>
          </p:nvSpPr>
          <p:spPr bwMode="auto">
            <a:xfrm>
              <a:off x="2760846" y="3252051"/>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7" name="Rectangle 67"/>
            <p:cNvSpPr>
              <a:spLocks noChangeArrowheads="1"/>
            </p:cNvSpPr>
            <p:nvPr/>
          </p:nvSpPr>
          <p:spPr bwMode="auto">
            <a:xfrm>
              <a:off x="2229390" y="3485475"/>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8" name="Rectangle 68"/>
            <p:cNvSpPr>
              <a:spLocks noChangeArrowheads="1"/>
            </p:cNvSpPr>
            <p:nvPr/>
          </p:nvSpPr>
          <p:spPr bwMode="auto">
            <a:xfrm>
              <a:off x="1695850" y="4181579"/>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9" name="Rectangle 69"/>
            <p:cNvSpPr>
              <a:spLocks noChangeArrowheads="1"/>
            </p:cNvSpPr>
            <p:nvPr/>
          </p:nvSpPr>
          <p:spPr bwMode="auto">
            <a:xfrm>
              <a:off x="1166478" y="4181579"/>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0" name="Rectangle 70"/>
            <p:cNvSpPr>
              <a:spLocks noChangeArrowheads="1"/>
            </p:cNvSpPr>
            <p:nvPr/>
          </p:nvSpPr>
          <p:spPr bwMode="auto">
            <a:xfrm>
              <a:off x="635021" y="3018627"/>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1" name="Rectangle 71"/>
            <p:cNvSpPr>
              <a:spLocks noChangeArrowheads="1"/>
            </p:cNvSpPr>
            <p:nvPr/>
          </p:nvSpPr>
          <p:spPr bwMode="auto">
            <a:xfrm>
              <a:off x="3823758" y="2555948"/>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2" name="Rectangle 72"/>
            <p:cNvSpPr>
              <a:spLocks noChangeArrowheads="1"/>
            </p:cNvSpPr>
            <p:nvPr/>
          </p:nvSpPr>
          <p:spPr bwMode="auto">
            <a:xfrm>
              <a:off x="3294386" y="2093268"/>
              <a:ext cx="66692"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3" name="Rectangle 73"/>
            <p:cNvSpPr>
              <a:spLocks noChangeArrowheads="1"/>
            </p:cNvSpPr>
            <p:nvPr/>
          </p:nvSpPr>
          <p:spPr bwMode="auto">
            <a:xfrm>
              <a:off x="2760846" y="3018627"/>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4" name="Rectangle 74"/>
            <p:cNvSpPr>
              <a:spLocks noChangeArrowheads="1"/>
            </p:cNvSpPr>
            <p:nvPr/>
          </p:nvSpPr>
          <p:spPr bwMode="auto">
            <a:xfrm>
              <a:off x="2229390" y="3018627"/>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5" name="Rectangle 75"/>
            <p:cNvSpPr>
              <a:spLocks noChangeArrowheads="1"/>
            </p:cNvSpPr>
            <p:nvPr/>
          </p:nvSpPr>
          <p:spPr bwMode="auto">
            <a:xfrm>
              <a:off x="1695850" y="3485475"/>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6" name="Rectangle 76"/>
            <p:cNvSpPr>
              <a:spLocks noChangeArrowheads="1"/>
            </p:cNvSpPr>
            <p:nvPr/>
          </p:nvSpPr>
          <p:spPr bwMode="auto">
            <a:xfrm>
              <a:off x="1166478" y="2555948"/>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7" name="Rectangle 77"/>
            <p:cNvSpPr>
              <a:spLocks noChangeArrowheads="1"/>
            </p:cNvSpPr>
            <p:nvPr/>
          </p:nvSpPr>
          <p:spPr bwMode="auto">
            <a:xfrm>
              <a:off x="635021" y="3485475"/>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8" name="Rectangle 78"/>
            <p:cNvSpPr>
              <a:spLocks noChangeArrowheads="1"/>
            </p:cNvSpPr>
            <p:nvPr/>
          </p:nvSpPr>
          <p:spPr bwMode="auto">
            <a:xfrm>
              <a:off x="3823758"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9" name="Rectangle 79"/>
            <p:cNvSpPr>
              <a:spLocks noChangeArrowheads="1"/>
            </p:cNvSpPr>
            <p:nvPr/>
          </p:nvSpPr>
          <p:spPr bwMode="auto">
            <a:xfrm>
              <a:off x="3294386" y="3018627"/>
              <a:ext cx="66692"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0" name="Rectangle 80"/>
            <p:cNvSpPr>
              <a:spLocks noChangeArrowheads="1"/>
            </p:cNvSpPr>
            <p:nvPr/>
          </p:nvSpPr>
          <p:spPr bwMode="auto">
            <a:xfrm>
              <a:off x="2760846" y="348547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1" name="Rectangle 81"/>
            <p:cNvSpPr>
              <a:spLocks noChangeArrowheads="1"/>
            </p:cNvSpPr>
            <p:nvPr/>
          </p:nvSpPr>
          <p:spPr bwMode="auto">
            <a:xfrm>
              <a:off x="2229390"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2" name="Rectangle 82"/>
            <p:cNvSpPr>
              <a:spLocks noChangeArrowheads="1"/>
            </p:cNvSpPr>
            <p:nvPr/>
          </p:nvSpPr>
          <p:spPr bwMode="auto">
            <a:xfrm>
              <a:off x="1695850"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3" name="Rectangle 83"/>
            <p:cNvSpPr>
              <a:spLocks noChangeArrowheads="1"/>
            </p:cNvSpPr>
            <p:nvPr/>
          </p:nvSpPr>
          <p:spPr bwMode="auto">
            <a:xfrm>
              <a:off x="1166478" y="348547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4" name="Rectangle 84"/>
            <p:cNvSpPr>
              <a:spLocks noChangeArrowheads="1"/>
            </p:cNvSpPr>
            <p:nvPr/>
          </p:nvSpPr>
          <p:spPr bwMode="auto">
            <a:xfrm>
              <a:off x="635021" y="4410834"/>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grpSp>
      <p:grpSp>
        <p:nvGrpSpPr>
          <p:cNvPr id="34820" name="组合 237"/>
          <p:cNvGrpSpPr/>
          <p:nvPr/>
        </p:nvGrpSpPr>
        <p:grpSpPr bwMode="auto">
          <a:xfrm>
            <a:off x="5540375" y="1816100"/>
            <a:ext cx="2730500" cy="2822575"/>
            <a:chOff x="6178244" y="872385"/>
            <a:chExt cx="2730597" cy="2822438"/>
          </a:xfrm>
        </p:grpSpPr>
        <p:grpSp>
          <p:nvGrpSpPr>
            <p:cNvPr id="34824" name="组合 238"/>
            <p:cNvGrpSpPr/>
            <p:nvPr/>
          </p:nvGrpSpPr>
          <p:grpSpPr bwMode="auto">
            <a:xfrm>
              <a:off x="6290325" y="872385"/>
              <a:ext cx="1636156" cy="1730892"/>
              <a:chOff x="578763" y="1604436"/>
              <a:chExt cx="2299241" cy="2432373"/>
            </a:xfrm>
          </p:grpSpPr>
          <p:sp>
            <p:nvSpPr>
              <p:cNvPr id="34837" name="Freeform 6"/>
              <p:cNvSpPr/>
              <p:nvPr/>
            </p:nvSpPr>
            <p:spPr bwMode="auto">
              <a:xfrm>
                <a:off x="578763" y="1604436"/>
                <a:ext cx="2299241" cy="2303336"/>
              </a:xfrm>
              <a:custGeom>
                <a:avLst/>
                <a:gdLst>
                  <a:gd name="T0" fmla="*/ 2147483646 w 475"/>
                  <a:gd name="T1" fmla="*/ 2147483646 h 476"/>
                  <a:gd name="T2" fmla="*/ 0 w 475"/>
                  <a:gd name="T3" fmla="*/ 2147483646 h 476"/>
                  <a:gd name="T4" fmla="*/ 2147483646 w 475"/>
                  <a:gd name="T5" fmla="*/ 0 h 476"/>
                  <a:gd name="T6" fmla="*/ 2147483646 w 475"/>
                  <a:gd name="T7" fmla="*/ 2147483646 h 476"/>
                  <a:gd name="T8" fmla="*/ 2147483646 w 475"/>
                  <a:gd name="T9" fmla="*/ 2147483646 h 476"/>
                  <a:gd name="T10" fmla="*/ 2147483646 w 475"/>
                  <a:gd name="T11" fmla="*/ 2147483646 h 476"/>
                  <a:gd name="T12" fmla="*/ 2147483646 w 475"/>
                  <a:gd name="T13" fmla="*/ 2147483646 h 476"/>
                  <a:gd name="T14" fmla="*/ 2147483646 w 475"/>
                  <a:gd name="T15" fmla="*/ 2147483646 h 476"/>
                  <a:gd name="T16" fmla="*/ 2147483646 w 475"/>
                  <a:gd name="T17" fmla="*/ 2147483646 h 476"/>
                  <a:gd name="T18" fmla="*/ 2147483646 w 475"/>
                  <a:gd name="T19" fmla="*/ 2147483646 h 476"/>
                  <a:gd name="T20" fmla="*/ 2147483646 w 475"/>
                  <a:gd name="T21" fmla="*/ 2147483646 h 4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6">
                    <a:moveTo>
                      <a:pt x="238" y="476"/>
                    </a:moveTo>
                    <a:cubicBezTo>
                      <a:pt x="106" y="476"/>
                      <a:pt x="0" y="369"/>
                      <a:pt x="0" y="238"/>
                    </a:cubicBezTo>
                    <a:cubicBezTo>
                      <a:pt x="0" y="107"/>
                      <a:pt x="106" y="0"/>
                      <a:pt x="238" y="0"/>
                    </a:cubicBezTo>
                    <a:cubicBezTo>
                      <a:pt x="369" y="0"/>
                      <a:pt x="475" y="107"/>
                      <a:pt x="475" y="238"/>
                    </a:cubicBezTo>
                    <a:cubicBezTo>
                      <a:pt x="475" y="285"/>
                      <a:pt x="462" y="329"/>
                      <a:pt x="437" y="368"/>
                    </a:cubicBezTo>
                    <a:cubicBezTo>
                      <a:pt x="413" y="352"/>
                      <a:pt x="413" y="352"/>
                      <a:pt x="413" y="352"/>
                    </a:cubicBezTo>
                    <a:cubicBezTo>
                      <a:pt x="435" y="318"/>
                      <a:pt x="446" y="279"/>
                      <a:pt x="446" y="238"/>
                    </a:cubicBezTo>
                    <a:cubicBezTo>
                      <a:pt x="446" y="123"/>
                      <a:pt x="353" y="29"/>
                      <a:pt x="238" y="29"/>
                    </a:cubicBezTo>
                    <a:cubicBezTo>
                      <a:pt x="122" y="29"/>
                      <a:pt x="29" y="123"/>
                      <a:pt x="29" y="238"/>
                    </a:cubicBezTo>
                    <a:cubicBezTo>
                      <a:pt x="29" y="354"/>
                      <a:pt x="122" y="447"/>
                      <a:pt x="238" y="447"/>
                    </a:cubicBezTo>
                    <a:lnTo>
                      <a:pt x="238" y="476"/>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38" name="Freeform 7"/>
              <p:cNvSpPr/>
              <p:nvPr/>
            </p:nvSpPr>
            <p:spPr bwMode="auto">
              <a:xfrm>
                <a:off x="730271" y="1760039"/>
                <a:ext cx="1764867" cy="1992130"/>
              </a:xfrm>
              <a:custGeom>
                <a:avLst/>
                <a:gdLst>
                  <a:gd name="T0" fmla="*/ 2147483646 w 365"/>
                  <a:gd name="T1" fmla="*/ 2147483646 h 412"/>
                  <a:gd name="T2" fmla="*/ 0 w 365"/>
                  <a:gd name="T3" fmla="*/ 2147483646 h 412"/>
                  <a:gd name="T4" fmla="*/ 2147483646 w 365"/>
                  <a:gd name="T5" fmla="*/ 0 h 412"/>
                  <a:gd name="T6" fmla="*/ 2147483646 w 365"/>
                  <a:gd name="T7" fmla="*/ 2147483646 h 412"/>
                  <a:gd name="T8" fmla="*/ 2147483646 w 365"/>
                  <a:gd name="T9" fmla="*/ 2147483646 h 412"/>
                  <a:gd name="T10" fmla="*/ 2147483646 w 365"/>
                  <a:gd name="T11" fmla="*/ 2147483646 h 412"/>
                  <a:gd name="T12" fmla="*/ 2147483646 w 365"/>
                  <a:gd name="T13" fmla="*/ 2147483646 h 412"/>
                  <a:gd name="T14" fmla="*/ 2147483646 w 365"/>
                  <a:gd name="T15" fmla="*/ 2147483646 h 412"/>
                  <a:gd name="T16" fmla="*/ 2147483646 w 365"/>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5" h="412">
                    <a:moveTo>
                      <a:pt x="207" y="412"/>
                    </a:moveTo>
                    <a:cubicBezTo>
                      <a:pt x="93" y="412"/>
                      <a:pt x="0" y="320"/>
                      <a:pt x="0" y="206"/>
                    </a:cubicBezTo>
                    <a:cubicBezTo>
                      <a:pt x="0" y="93"/>
                      <a:pt x="93" y="0"/>
                      <a:pt x="207" y="0"/>
                    </a:cubicBezTo>
                    <a:cubicBezTo>
                      <a:pt x="268" y="0"/>
                      <a:pt x="325" y="27"/>
                      <a:pt x="365" y="74"/>
                    </a:cubicBezTo>
                    <a:cubicBezTo>
                      <a:pt x="343" y="93"/>
                      <a:pt x="343" y="93"/>
                      <a:pt x="343" y="93"/>
                    </a:cubicBezTo>
                    <a:cubicBezTo>
                      <a:pt x="309" y="52"/>
                      <a:pt x="259" y="29"/>
                      <a:pt x="207" y="29"/>
                    </a:cubicBezTo>
                    <a:cubicBezTo>
                      <a:pt x="109" y="29"/>
                      <a:pt x="29" y="109"/>
                      <a:pt x="29" y="206"/>
                    </a:cubicBezTo>
                    <a:cubicBezTo>
                      <a:pt x="29" y="304"/>
                      <a:pt x="109" y="383"/>
                      <a:pt x="207" y="383"/>
                    </a:cubicBezTo>
                    <a:lnTo>
                      <a:pt x="207" y="41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39" name="Freeform 8"/>
              <p:cNvSpPr/>
              <p:nvPr/>
            </p:nvSpPr>
            <p:spPr bwMode="auto">
              <a:xfrm>
                <a:off x="883827" y="2069198"/>
                <a:ext cx="847627" cy="1533510"/>
              </a:xfrm>
              <a:custGeom>
                <a:avLst/>
                <a:gdLst>
                  <a:gd name="T0" fmla="*/ 2147483646 w 175"/>
                  <a:gd name="T1" fmla="*/ 2147483646 h 317"/>
                  <a:gd name="T2" fmla="*/ 0 w 175"/>
                  <a:gd name="T3" fmla="*/ 2147483646 h 317"/>
                  <a:gd name="T4" fmla="*/ 2147483646 w 175"/>
                  <a:gd name="T5" fmla="*/ 0 h 317"/>
                  <a:gd name="T6" fmla="*/ 2147483646 w 175"/>
                  <a:gd name="T7" fmla="*/ 2147483646 h 317"/>
                  <a:gd name="T8" fmla="*/ 2147483646 w 175"/>
                  <a:gd name="T9" fmla="*/ 2147483646 h 317"/>
                  <a:gd name="T10" fmla="*/ 2147483646 w 175"/>
                  <a:gd name="T11" fmla="*/ 2147483646 h 317"/>
                  <a:gd name="T12" fmla="*/ 2147483646 w 175"/>
                  <a:gd name="T13" fmla="*/ 2147483646 h 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 h="317">
                    <a:moveTo>
                      <a:pt x="175" y="317"/>
                    </a:moveTo>
                    <a:cubicBezTo>
                      <a:pt x="78" y="317"/>
                      <a:pt x="0" y="238"/>
                      <a:pt x="0" y="142"/>
                    </a:cubicBezTo>
                    <a:cubicBezTo>
                      <a:pt x="0" y="86"/>
                      <a:pt x="28" y="33"/>
                      <a:pt x="74" y="0"/>
                    </a:cubicBezTo>
                    <a:cubicBezTo>
                      <a:pt x="91" y="24"/>
                      <a:pt x="91" y="24"/>
                      <a:pt x="91" y="24"/>
                    </a:cubicBezTo>
                    <a:cubicBezTo>
                      <a:pt x="52" y="51"/>
                      <a:pt x="29" y="95"/>
                      <a:pt x="29" y="142"/>
                    </a:cubicBezTo>
                    <a:cubicBezTo>
                      <a:pt x="29" y="222"/>
                      <a:pt x="94" y="288"/>
                      <a:pt x="175" y="288"/>
                    </a:cubicBezTo>
                    <a:lnTo>
                      <a:pt x="175" y="317"/>
                    </a:lnTo>
                    <a:close/>
                  </a:path>
                </a:pathLst>
              </a:custGeom>
              <a:gradFill rotWithShape="1">
                <a:gsLst>
                  <a:gs pos="0">
                    <a:srgbClr val="379026"/>
                  </a:gs>
                  <a:gs pos="55400">
                    <a:srgbClr val="379026"/>
                  </a:gs>
                  <a:gs pos="100000">
                    <a:srgbClr val="2A831C"/>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40" name="Freeform 9"/>
              <p:cNvSpPr/>
              <p:nvPr/>
            </p:nvSpPr>
            <p:spPr bwMode="auto">
              <a:xfrm>
                <a:off x="1043525" y="2757128"/>
                <a:ext cx="687930" cy="685883"/>
              </a:xfrm>
              <a:custGeom>
                <a:avLst/>
                <a:gdLst>
                  <a:gd name="T0" fmla="*/ 2147483646 w 142"/>
                  <a:gd name="T1" fmla="*/ 2147483646 h 142"/>
                  <a:gd name="T2" fmla="*/ 0 w 142"/>
                  <a:gd name="T3" fmla="*/ 0 h 142"/>
                  <a:gd name="T4" fmla="*/ 2147483646 w 142"/>
                  <a:gd name="T5" fmla="*/ 0 h 142"/>
                  <a:gd name="T6" fmla="*/ 2147483646 w 142"/>
                  <a:gd name="T7" fmla="*/ 2147483646 h 142"/>
                  <a:gd name="T8" fmla="*/ 2147483646 w 142"/>
                  <a:gd name="T9" fmla="*/ 2147483646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42">
                    <a:moveTo>
                      <a:pt x="142" y="142"/>
                    </a:moveTo>
                    <a:cubicBezTo>
                      <a:pt x="64" y="142"/>
                      <a:pt x="0" y="78"/>
                      <a:pt x="0" y="0"/>
                    </a:cubicBezTo>
                    <a:cubicBezTo>
                      <a:pt x="29" y="0"/>
                      <a:pt x="29" y="0"/>
                      <a:pt x="29" y="0"/>
                    </a:cubicBezTo>
                    <a:cubicBezTo>
                      <a:pt x="29" y="62"/>
                      <a:pt x="80" y="113"/>
                      <a:pt x="142" y="113"/>
                    </a:cubicBezTo>
                    <a:lnTo>
                      <a:pt x="142" y="142"/>
                    </a:lnTo>
                    <a:close/>
                  </a:path>
                </a:pathLst>
              </a:custGeom>
              <a:solidFill>
                <a:srgbClr val="A6CA3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41" name="TextBox 255"/>
              <p:cNvSpPr txBox="1">
                <a:spLocks noChangeArrowheads="1"/>
              </p:cNvSpPr>
              <p:nvPr/>
            </p:nvSpPr>
            <p:spPr bwMode="auto">
              <a:xfrm>
                <a:off x="1672820" y="3239584"/>
                <a:ext cx="432803"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89</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2" name="TextBox 256"/>
              <p:cNvSpPr txBox="1">
                <a:spLocks noChangeArrowheads="1"/>
              </p:cNvSpPr>
              <p:nvPr/>
            </p:nvSpPr>
            <p:spPr bwMode="auto">
              <a:xfrm>
                <a:off x="1672820" y="3418045"/>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123</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3" name="TextBox 257"/>
              <p:cNvSpPr txBox="1">
                <a:spLocks noChangeArrowheads="1"/>
              </p:cNvSpPr>
              <p:nvPr/>
            </p:nvSpPr>
            <p:spPr bwMode="auto">
              <a:xfrm>
                <a:off x="1672820" y="3578659"/>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245</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4" name="TextBox 258"/>
              <p:cNvSpPr txBox="1">
                <a:spLocks noChangeArrowheads="1"/>
              </p:cNvSpPr>
              <p:nvPr/>
            </p:nvSpPr>
            <p:spPr bwMode="auto">
              <a:xfrm>
                <a:off x="1672820" y="3732581"/>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313</a:t>
                </a:r>
                <a:endParaRPr lang="zh-CN" altLang="en-US" sz="800" b="1">
                  <a:solidFill>
                    <a:srgbClr val="595959"/>
                  </a:solidFill>
                  <a:latin typeface="微软雅黑" panose="020B0503020204020204" pitchFamily="34" charset="-122"/>
                  <a:ea typeface="微软雅黑" panose="020B0503020204020204" pitchFamily="34" charset="-122"/>
                </a:endParaRPr>
              </a:p>
            </p:txBody>
          </p:sp>
        </p:grpSp>
        <p:grpSp>
          <p:nvGrpSpPr>
            <p:cNvPr id="34825" name="组合 239"/>
            <p:cNvGrpSpPr/>
            <p:nvPr/>
          </p:nvGrpSpPr>
          <p:grpSpPr bwMode="auto">
            <a:xfrm>
              <a:off x="6178244" y="2624401"/>
              <a:ext cx="2730597" cy="307777"/>
              <a:chOff x="6178244" y="2624401"/>
              <a:chExt cx="2730597" cy="307777"/>
            </a:xfrm>
          </p:grpSpPr>
          <p:sp>
            <p:nvSpPr>
              <p:cNvPr id="34835" name="TextBox 249"/>
              <p:cNvSpPr txBox="1">
                <a:spLocks noChangeArrowheads="1"/>
              </p:cNvSpPr>
              <p:nvPr/>
            </p:nvSpPr>
            <p:spPr bwMode="auto">
              <a:xfrm>
                <a:off x="6178244" y="2624401"/>
                <a:ext cx="4058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70C0"/>
                    </a:solidFill>
                    <a:latin typeface="微软雅黑" panose="020B0503020204020204" pitchFamily="34" charset="-122"/>
                    <a:ea typeface="微软雅黑" panose="020B0503020204020204" pitchFamily="34" charset="-122"/>
                  </a:rPr>
                  <a:t>89</a:t>
                </a:r>
                <a:endParaRPr lang="zh-CN" altLang="en-US" sz="1400" b="1">
                  <a:solidFill>
                    <a:srgbClr val="0070C0"/>
                  </a:solidFill>
                  <a:latin typeface="微软雅黑" panose="020B0503020204020204" pitchFamily="34" charset="-122"/>
                  <a:ea typeface="微软雅黑" panose="020B0503020204020204" pitchFamily="34" charset="-122"/>
                </a:endParaRPr>
              </a:p>
            </p:txBody>
          </p:sp>
          <p:sp>
            <p:nvSpPr>
              <p:cNvPr id="34836" name="矩形 250"/>
              <p:cNvSpPr>
                <a:spLocks noChangeArrowheads="1"/>
              </p:cNvSpPr>
              <p:nvPr/>
            </p:nvSpPr>
            <p:spPr bwMode="auto">
              <a:xfrm>
                <a:off x="6622760" y="2670936"/>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6" name="组合 240"/>
            <p:cNvGrpSpPr/>
            <p:nvPr/>
          </p:nvGrpSpPr>
          <p:grpSpPr bwMode="auto">
            <a:xfrm>
              <a:off x="6178244" y="2878616"/>
              <a:ext cx="2730597" cy="307777"/>
              <a:chOff x="6178244" y="2922630"/>
              <a:chExt cx="2730597" cy="307777"/>
            </a:xfrm>
          </p:grpSpPr>
          <p:sp>
            <p:nvSpPr>
              <p:cNvPr id="34833" name="TextBox 247"/>
              <p:cNvSpPr txBox="1">
                <a:spLocks noChangeArrowheads="1"/>
              </p:cNvSpPr>
              <p:nvPr/>
            </p:nvSpPr>
            <p:spPr bwMode="auto">
              <a:xfrm>
                <a:off x="6178244" y="2922630"/>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B0F0"/>
                    </a:solidFill>
                    <a:latin typeface="微软雅黑" panose="020B0503020204020204" pitchFamily="34" charset="-122"/>
                    <a:ea typeface="微软雅黑" panose="020B0503020204020204" pitchFamily="34" charset="-122"/>
                  </a:rPr>
                  <a:t>123</a:t>
                </a:r>
                <a:endParaRPr lang="zh-CN" altLang="en-US" sz="1400" b="1">
                  <a:solidFill>
                    <a:srgbClr val="00B0F0"/>
                  </a:solidFill>
                  <a:latin typeface="微软雅黑" panose="020B0503020204020204" pitchFamily="34" charset="-122"/>
                  <a:ea typeface="微软雅黑" panose="020B0503020204020204" pitchFamily="34" charset="-122"/>
                </a:endParaRPr>
              </a:p>
            </p:txBody>
          </p:sp>
          <p:sp>
            <p:nvSpPr>
              <p:cNvPr id="34834" name="矩形 248"/>
              <p:cNvSpPr>
                <a:spLocks noChangeArrowheads="1"/>
              </p:cNvSpPr>
              <p:nvPr/>
            </p:nvSpPr>
            <p:spPr bwMode="auto">
              <a:xfrm>
                <a:off x="6622760" y="2968938"/>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7" name="组合 241"/>
            <p:cNvGrpSpPr/>
            <p:nvPr/>
          </p:nvGrpSpPr>
          <p:grpSpPr bwMode="auto">
            <a:xfrm>
              <a:off x="6178244" y="3132831"/>
              <a:ext cx="2730597" cy="307777"/>
              <a:chOff x="6178244" y="3225121"/>
              <a:chExt cx="2730597" cy="307777"/>
            </a:xfrm>
          </p:grpSpPr>
          <p:sp>
            <p:nvSpPr>
              <p:cNvPr id="34831" name="TextBox 245"/>
              <p:cNvSpPr txBox="1">
                <a:spLocks noChangeArrowheads="1"/>
              </p:cNvSpPr>
              <p:nvPr/>
            </p:nvSpPr>
            <p:spPr bwMode="auto">
              <a:xfrm>
                <a:off x="6178244" y="3225121"/>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6600"/>
                    </a:solidFill>
                    <a:latin typeface="微软雅黑" panose="020B0503020204020204" pitchFamily="34" charset="-122"/>
                    <a:ea typeface="微软雅黑" panose="020B0503020204020204" pitchFamily="34" charset="-122"/>
                  </a:rPr>
                  <a:t>245</a:t>
                </a:r>
                <a:endParaRPr lang="zh-CN" altLang="en-US" sz="1400" b="1">
                  <a:solidFill>
                    <a:srgbClr val="006600"/>
                  </a:solidFill>
                  <a:latin typeface="微软雅黑" panose="020B0503020204020204" pitchFamily="34" charset="-122"/>
                  <a:ea typeface="微软雅黑" panose="020B0503020204020204" pitchFamily="34" charset="-122"/>
                </a:endParaRPr>
              </a:p>
            </p:txBody>
          </p:sp>
          <p:sp>
            <p:nvSpPr>
              <p:cNvPr id="34832" name="矩形 246"/>
              <p:cNvSpPr>
                <a:spLocks noChangeArrowheads="1"/>
              </p:cNvSpPr>
              <p:nvPr/>
            </p:nvSpPr>
            <p:spPr bwMode="auto">
              <a:xfrm>
                <a:off x="6622760" y="3271201"/>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8" name="组合 242"/>
            <p:cNvGrpSpPr/>
            <p:nvPr/>
          </p:nvGrpSpPr>
          <p:grpSpPr bwMode="auto">
            <a:xfrm>
              <a:off x="6178244" y="3387046"/>
              <a:ext cx="2730597" cy="307777"/>
              <a:chOff x="6178244" y="3225121"/>
              <a:chExt cx="2730597" cy="307777"/>
            </a:xfrm>
          </p:grpSpPr>
          <p:sp>
            <p:nvSpPr>
              <p:cNvPr id="34829" name="TextBox 243"/>
              <p:cNvSpPr txBox="1">
                <a:spLocks noChangeArrowheads="1"/>
              </p:cNvSpPr>
              <p:nvPr/>
            </p:nvSpPr>
            <p:spPr bwMode="auto">
              <a:xfrm>
                <a:off x="6178244" y="3225121"/>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669900"/>
                    </a:solidFill>
                    <a:latin typeface="微软雅黑" panose="020B0503020204020204" pitchFamily="34" charset="-122"/>
                    <a:ea typeface="微软雅黑" panose="020B0503020204020204" pitchFamily="34" charset="-122"/>
                  </a:rPr>
                  <a:t>313</a:t>
                </a:r>
                <a:endParaRPr lang="en-US" altLang="zh-CN" sz="1400" b="1">
                  <a:solidFill>
                    <a:srgbClr val="669900"/>
                  </a:solidFill>
                  <a:latin typeface="微软雅黑" panose="020B0503020204020204" pitchFamily="34" charset="-122"/>
                  <a:ea typeface="微软雅黑" panose="020B0503020204020204" pitchFamily="34" charset="-122"/>
                </a:endParaRPr>
              </a:p>
            </p:txBody>
          </p:sp>
          <p:sp>
            <p:nvSpPr>
              <p:cNvPr id="34830" name="矩形 244"/>
              <p:cNvSpPr>
                <a:spLocks noChangeArrowheads="1"/>
              </p:cNvSpPr>
              <p:nvPr/>
            </p:nvSpPr>
            <p:spPr bwMode="auto">
              <a:xfrm>
                <a:off x="6622760" y="3270974"/>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grpSp>
        <p:nvGrpSpPr>
          <p:cNvPr id="34821" name="组合 261"/>
          <p:cNvGrpSpPr/>
          <p:nvPr/>
        </p:nvGrpSpPr>
        <p:grpSpPr bwMode="auto">
          <a:xfrm>
            <a:off x="468313" y="768350"/>
            <a:ext cx="8064500" cy="922338"/>
            <a:chOff x="467544" y="768128"/>
            <a:chExt cx="8064897" cy="921929"/>
          </a:xfrm>
        </p:grpSpPr>
        <p:sp>
          <p:nvSpPr>
            <p:cNvPr id="34822" name="矩形 259"/>
            <p:cNvSpPr>
              <a:spLocks noChangeArrowheads="1"/>
            </p:cNvSpPr>
            <p:nvPr/>
          </p:nvSpPr>
          <p:spPr bwMode="auto">
            <a:xfrm>
              <a:off x="467544" y="1155306"/>
              <a:ext cx="8064897" cy="53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zh-CN" altLang="zh-CN" sz="1200">
                <a:solidFill>
                  <a:srgbClr val="404040"/>
                </a:solidFill>
                <a:latin typeface="微软雅黑" panose="020B0503020204020204" pitchFamily="34" charset="-122"/>
                <a:ea typeface="微软雅黑" panose="020B0503020204020204" pitchFamily="34" charset="-122"/>
              </a:endParaRPr>
            </a:p>
          </p:txBody>
        </p:sp>
        <p:sp>
          <p:nvSpPr>
            <p:cNvPr id="34823" name="矩形 260"/>
            <p:cNvSpPr>
              <a:spLocks noChangeArrowheads="1"/>
            </p:cNvSpPr>
            <p:nvPr/>
          </p:nvSpPr>
          <p:spPr bwMode="auto">
            <a:xfrm>
              <a:off x="467544" y="768128"/>
              <a:ext cx="2960833" cy="41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Clr>
                  <a:srgbClr val="0070C0"/>
                </a:buClr>
                <a:buFontTx/>
                <a:buNone/>
              </a:pPr>
              <a:r>
                <a:rPr lang="zh-CN" altLang="zh-CN" sz="1400" b="1">
                  <a:solidFill>
                    <a:srgbClr val="404040"/>
                  </a:solidFill>
                  <a:latin typeface="微软雅黑" panose="020B0503020204020204" pitchFamily="34" charset="-122"/>
                  <a:ea typeface="微软雅黑" panose="020B0503020204020204" pitchFamily="34" charset="-122"/>
                </a:rPr>
                <a:t>上海锐普广告有限公司</a:t>
              </a:r>
              <a:endParaRPr lang="zh-CN" altLang="zh-CN" sz="1400" b="1">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7414" name="组合 109"/>
          <p:cNvGrpSpPr/>
          <p:nvPr/>
        </p:nvGrpSpPr>
        <p:grpSpPr bwMode="auto">
          <a:xfrm>
            <a:off x="2066925" y="2170113"/>
            <a:ext cx="5456238" cy="360362"/>
            <a:chOff x="2067422" y="2169441"/>
            <a:chExt cx="5456237" cy="360362"/>
          </a:xfrm>
        </p:grpSpPr>
        <p:grpSp>
          <p:nvGrpSpPr>
            <p:cNvPr id="17430"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7415" name="组合 108"/>
          <p:cNvGrpSpPr/>
          <p:nvPr/>
        </p:nvGrpSpPr>
        <p:grpSpPr bwMode="auto">
          <a:xfrm>
            <a:off x="827088" y="1619250"/>
            <a:ext cx="5456237" cy="363538"/>
            <a:chOff x="827584" y="1618577"/>
            <a:chExt cx="5456238" cy="363657"/>
          </a:xfrm>
        </p:grpSpPr>
        <p:grpSp>
          <p:nvGrpSpPr>
            <p:cNvPr id="1742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7416" name="组合 110"/>
          <p:cNvGrpSpPr/>
          <p:nvPr/>
        </p:nvGrpSpPr>
        <p:grpSpPr bwMode="auto">
          <a:xfrm>
            <a:off x="3059113" y="2698750"/>
            <a:ext cx="5456237" cy="360363"/>
            <a:chOff x="3059609" y="2698078"/>
            <a:chExt cx="5456238" cy="360363"/>
          </a:xfrm>
        </p:grpSpPr>
        <p:grpSp>
          <p:nvGrpSpPr>
            <p:cNvPr id="1742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7417" name="组合 111"/>
          <p:cNvGrpSpPr/>
          <p:nvPr/>
        </p:nvGrpSpPr>
        <p:grpSpPr bwMode="auto">
          <a:xfrm>
            <a:off x="1579563" y="3275013"/>
            <a:ext cx="5456237" cy="360362"/>
            <a:chOff x="1580059" y="3274341"/>
            <a:chExt cx="5456238" cy="360362"/>
          </a:xfrm>
        </p:grpSpPr>
        <p:grpSp>
          <p:nvGrpSpPr>
            <p:cNvPr id="17418"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7419"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45"/>
          <p:cNvSpPr>
            <a:spLocks noChangeAspect="1" noChangeArrowheads="1" noTextEdit="1"/>
          </p:cNvSpPr>
          <p:nvPr/>
        </p:nvSpPr>
        <p:spPr bwMode="auto">
          <a:xfrm>
            <a:off x="-4763" y="-6350"/>
            <a:ext cx="9153526"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5843" name="Picture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6350"/>
            <a:ext cx="2295526"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65300"/>
            <a:ext cx="2295526"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546475"/>
            <a:ext cx="229552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6350"/>
            <a:ext cx="2371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713" y="1765300"/>
            <a:ext cx="2371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1713" y="3546475"/>
            <a:ext cx="23717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9"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6288" y="-635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288" y="176530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Picture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288" y="3546475"/>
            <a:ext cx="2286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2763" y="-635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62763" y="176530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2763" y="3546475"/>
            <a:ext cx="2286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5" name="组合 14"/>
          <p:cNvGrpSpPr/>
          <p:nvPr/>
        </p:nvGrpSpPr>
        <p:grpSpPr bwMode="auto">
          <a:xfrm>
            <a:off x="1123950" y="646113"/>
            <a:ext cx="6865938" cy="904875"/>
            <a:chOff x="1123916" y="646774"/>
            <a:chExt cx="6865987" cy="903844"/>
          </a:xfrm>
        </p:grpSpPr>
        <p:sp>
          <p:nvSpPr>
            <p:cNvPr id="16" name="矩形 15"/>
            <p:cNvSpPr/>
            <p:nvPr/>
          </p:nvSpPr>
          <p:spPr>
            <a:xfrm>
              <a:off x="1138204" y="646774"/>
              <a:ext cx="1595448" cy="398008"/>
            </a:xfrm>
            <a:prstGeom prst="rect">
              <a:avLst/>
            </a:prstGeom>
          </p:spPr>
          <p:txBody>
            <a:bodyPr>
              <a:spAutoFit/>
            </a:bodyPr>
            <a:lstStyle/>
            <a:p>
              <a:pPr defTabSz="914400" eaLnBrk="1" fontAlgn="auto" hangingPunct="1">
                <a:lnSpc>
                  <a:spcPct val="150000"/>
                </a:lnSpc>
                <a:spcBef>
                  <a:spcPts val="0"/>
                </a:spcBef>
                <a:spcAft>
                  <a:spcPts val="0"/>
                </a:spcAft>
                <a:buClr>
                  <a:srgbClr val="0070C0"/>
                </a:buClr>
                <a:defRPr/>
              </a:pPr>
              <a:r>
                <a:rPr lang="zh-CN" altLang="en-US" sz="1500" b="1" spc="100" dirty="0">
                  <a:solidFill>
                    <a:srgbClr val="0070C0"/>
                  </a:solidFill>
                  <a:latin typeface="微软雅黑" panose="020B0503020204020204" pitchFamily="34" charset="-122"/>
                  <a:ea typeface="微软雅黑" panose="020B0503020204020204" pitchFamily="34" charset="-122"/>
                </a:rPr>
                <a:t>全新经营理念</a:t>
              </a:r>
              <a:endParaRPr lang="zh-CN" altLang="zh-CN" sz="1500" b="1" spc="100" dirty="0">
                <a:solidFill>
                  <a:srgbClr val="0070C0"/>
                </a:solidFill>
                <a:latin typeface="微软雅黑" panose="020B0503020204020204" pitchFamily="34" charset="-122"/>
                <a:ea typeface="微软雅黑" panose="020B0503020204020204" pitchFamily="34" charset="-122"/>
              </a:endParaRPr>
            </a:p>
          </p:txBody>
        </p:sp>
        <p:sp>
          <p:nvSpPr>
            <p:cNvPr id="35857" name="矩形 16"/>
            <p:cNvSpPr>
              <a:spLocks noChangeArrowheads="1"/>
            </p:cNvSpPr>
            <p:nvPr/>
          </p:nvSpPr>
          <p:spPr bwMode="auto">
            <a:xfrm>
              <a:off x="1123916" y="1047953"/>
              <a:ext cx="6865987" cy="50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spcBef>
                  <a:spcPct val="0"/>
                </a:spcBef>
                <a:buClr>
                  <a:srgbClr val="0070C0"/>
                </a:buClr>
                <a:buFontTx/>
                <a:buNone/>
              </a:pPr>
              <a:r>
                <a:rPr lang="zh-CN" altLang="zh-CN" sz="1200">
                  <a:solidFill>
                    <a:srgbClr val="0D0D0D"/>
                  </a:solidFill>
                  <a:latin typeface="微软雅黑" panose="020B0503020204020204" pitchFamily="34" charset="-122"/>
                  <a:ea typeface="微软雅黑" panose="020B0503020204020204" pitchFamily="34" charset="-122"/>
                </a:rPr>
                <a:t>拥有国内顶尖的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制作技术、顶级的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展示效果，让您的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创造卓越价值</a:t>
              </a:r>
              <a:endParaRPr lang="zh-CN" altLang="zh-CN" sz="1200">
                <a:solidFill>
                  <a:srgbClr val="0D0D0D"/>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225517" y="1059054"/>
              <a:ext cx="6559597" cy="0"/>
            </a:xfrm>
            <a:prstGeom prst="line">
              <a:avLst/>
            </a:prstGeom>
            <a:ln w="3175">
              <a:solidFill>
                <a:srgbClr val="0070C0">
                  <a:alpha val="44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p:nvPr/>
        </p:nvGrpSpPr>
        <p:grpSpPr bwMode="auto">
          <a:xfrm>
            <a:off x="1304925" y="2424113"/>
            <a:ext cx="1524000" cy="323850"/>
            <a:chOff x="1044443" y="2031280"/>
            <a:chExt cx="1523929" cy="323165"/>
          </a:xfrm>
        </p:grpSpPr>
        <p:sp>
          <p:nvSpPr>
            <p:cNvPr id="3"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906" name="组合 3"/>
            <p:cNvGrpSpPr/>
            <p:nvPr/>
          </p:nvGrpSpPr>
          <p:grpSpPr bwMode="auto">
            <a:xfrm rot="5400000">
              <a:off x="1065384" y="2146551"/>
              <a:ext cx="108012" cy="108012"/>
              <a:chOff x="2987824" y="2636912"/>
              <a:chExt cx="108012" cy="108012"/>
            </a:xfrm>
          </p:grpSpPr>
          <p:sp>
            <p:nvSpPr>
              <p:cNvPr id="5" name="椭圆 4"/>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a:off x="3015126" y="2667445"/>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7" name="虚尾箭头 6"/>
          <p:cNvSpPr/>
          <p:nvPr/>
        </p:nvSpPr>
        <p:spPr>
          <a:xfrm rot="5400000">
            <a:off x="1964531"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6868" name="组合 7"/>
          <p:cNvGrpSpPr/>
          <p:nvPr/>
        </p:nvGrpSpPr>
        <p:grpSpPr bwMode="auto">
          <a:xfrm>
            <a:off x="1017588" y="2867025"/>
            <a:ext cx="2097087" cy="488950"/>
            <a:chOff x="603029" y="4137867"/>
            <a:chExt cx="2096763" cy="488755"/>
          </a:xfrm>
        </p:grpSpPr>
        <p:sp>
          <p:nvSpPr>
            <p:cNvPr id="13" name="矩形 12"/>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6869" name="组合 14"/>
          <p:cNvGrpSpPr/>
          <p:nvPr/>
        </p:nvGrpSpPr>
        <p:grpSpPr bwMode="auto">
          <a:xfrm>
            <a:off x="1019175" y="3843338"/>
            <a:ext cx="2097088" cy="927100"/>
            <a:chOff x="603029" y="5097061"/>
            <a:chExt cx="2096763" cy="926670"/>
          </a:xfrm>
        </p:grpSpPr>
        <p:sp>
          <p:nvSpPr>
            <p:cNvPr id="20" name="矩形 19"/>
            <p:cNvSpPr/>
            <p:nvPr/>
          </p:nvSpPr>
          <p:spPr>
            <a:xfrm flipV="1">
              <a:off x="603029" y="5097061"/>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矩形 8"/>
            <p:cNvSpPr/>
            <p:nvPr/>
          </p:nvSpPr>
          <p:spPr>
            <a:xfrm>
              <a:off x="603029" y="5341423"/>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2" name="虚尾箭头 21"/>
          <p:cNvSpPr/>
          <p:nvPr/>
        </p:nvSpPr>
        <p:spPr>
          <a:xfrm rot="5400000">
            <a:off x="44680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6871" name="组合 22"/>
          <p:cNvGrpSpPr/>
          <p:nvPr/>
        </p:nvGrpSpPr>
        <p:grpSpPr bwMode="auto">
          <a:xfrm>
            <a:off x="3524250" y="2867025"/>
            <a:ext cx="2095500" cy="488950"/>
            <a:chOff x="603029" y="4137867"/>
            <a:chExt cx="2096763" cy="488755"/>
          </a:xfrm>
        </p:grpSpPr>
        <p:sp>
          <p:nvSpPr>
            <p:cNvPr id="28" name="矩形 27"/>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6872" name="组合 29"/>
          <p:cNvGrpSpPr/>
          <p:nvPr/>
        </p:nvGrpSpPr>
        <p:grpSpPr bwMode="auto">
          <a:xfrm>
            <a:off x="3524250" y="3843338"/>
            <a:ext cx="2095500" cy="927100"/>
            <a:chOff x="3523619" y="5097061"/>
            <a:chExt cx="2096763" cy="926670"/>
          </a:xfrm>
        </p:grpSpPr>
        <p:sp>
          <p:nvSpPr>
            <p:cNvPr id="35" name="矩形 34"/>
            <p:cNvSpPr/>
            <p:nvPr/>
          </p:nvSpPr>
          <p:spPr>
            <a:xfrm flipV="1">
              <a:off x="3523619" y="5097061"/>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矩形 8"/>
            <p:cNvSpPr/>
            <p:nvPr/>
          </p:nvSpPr>
          <p:spPr>
            <a:xfrm>
              <a:off x="3523619" y="5341423"/>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7" name="虚尾箭头 36"/>
          <p:cNvSpPr/>
          <p:nvPr/>
        </p:nvSpPr>
        <p:spPr>
          <a:xfrm rot="5400000">
            <a:off x="69572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6874" name="组合 37"/>
          <p:cNvGrpSpPr/>
          <p:nvPr/>
        </p:nvGrpSpPr>
        <p:grpSpPr bwMode="auto">
          <a:xfrm>
            <a:off x="6011863" y="2867025"/>
            <a:ext cx="2097087" cy="488950"/>
            <a:chOff x="603029" y="4137867"/>
            <a:chExt cx="2096763" cy="488755"/>
          </a:xfrm>
        </p:grpSpPr>
        <p:sp>
          <p:nvSpPr>
            <p:cNvPr id="43" name="矩形 42"/>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0"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6875" name="组合 44"/>
          <p:cNvGrpSpPr/>
          <p:nvPr/>
        </p:nvGrpSpPr>
        <p:grpSpPr bwMode="auto">
          <a:xfrm>
            <a:off x="6011863" y="3843338"/>
            <a:ext cx="2097087" cy="927100"/>
            <a:chOff x="6444208" y="5097060"/>
            <a:chExt cx="2096763" cy="926670"/>
          </a:xfrm>
        </p:grpSpPr>
        <p:sp>
          <p:nvSpPr>
            <p:cNvPr id="50" name="矩形 49"/>
            <p:cNvSpPr/>
            <p:nvPr/>
          </p:nvSpPr>
          <p:spPr>
            <a:xfrm flipV="1">
              <a:off x="6444208" y="5097060"/>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矩形 8"/>
            <p:cNvSpPr/>
            <p:nvPr/>
          </p:nvSpPr>
          <p:spPr>
            <a:xfrm>
              <a:off x="6444208" y="5341422"/>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52" name="矩形 8"/>
          <p:cNvSpPr/>
          <p:nvPr/>
        </p:nvSpPr>
        <p:spPr>
          <a:xfrm>
            <a:off x="1019175" y="4105275"/>
            <a:ext cx="2097088"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矩形 8"/>
          <p:cNvSpPr/>
          <p:nvPr/>
        </p:nvSpPr>
        <p:spPr>
          <a:xfrm>
            <a:off x="3524250" y="4105275"/>
            <a:ext cx="2095500"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矩形 8"/>
          <p:cNvSpPr/>
          <p:nvPr/>
        </p:nvSpPr>
        <p:spPr>
          <a:xfrm>
            <a:off x="6011863" y="4105275"/>
            <a:ext cx="2097087"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6879" name="Picture 4"/>
          <p:cNvPicPr>
            <a:picLocks noChangeAspect="1" noChangeArrowheads="1"/>
          </p:cNvPicPr>
          <p:nvPr/>
        </p:nvPicPr>
        <p:blipFill>
          <a:blip r:embed="rId1">
            <a:extLst>
              <a:ext uri="{28A0092B-C50C-407E-A947-70E740481C1C}">
                <a14:useLocalDpi xmlns:a14="http://schemas.microsoft.com/office/drawing/2010/main" val="0"/>
              </a:ext>
            </a:extLst>
          </a:blip>
          <a:srcRect l="7095" t="10577" r="5096" b="-385"/>
          <a:stretch>
            <a:fillRect/>
          </a:stretch>
        </p:blipFill>
        <p:spPr bwMode="auto">
          <a:xfrm>
            <a:off x="1017588" y="987425"/>
            <a:ext cx="2098675"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pic>
        <p:nvPicPr>
          <p:cNvPr id="36880" name="Picture 3"/>
          <p:cNvPicPr>
            <a:picLocks noChangeAspect="1" noChangeArrowheads="1"/>
          </p:cNvPicPr>
          <p:nvPr/>
        </p:nvPicPr>
        <p:blipFill>
          <a:blip r:embed="rId2">
            <a:extLst>
              <a:ext uri="{28A0092B-C50C-407E-A947-70E740481C1C}">
                <a14:useLocalDpi xmlns:a14="http://schemas.microsoft.com/office/drawing/2010/main" val="0"/>
              </a:ext>
            </a:extLst>
          </a:blip>
          <a:srcRect l="1180" t="8305" r="-479" b="4041"/>
          <a:stretch>
            <a:fillRect/>
          </a:stretch>
        </p:blipFill>
        <p:spPr bwMode="auto">
          <a:xfrm>
            <a:off x="3524250" y="987425"/>
            <a:ext cx="2095500"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pic>
        <p:nvPicPr>
          <p:cNvPr id="36881" name="Picture 2"/>
          <p:cNvPicPr>
            <a:picLocks noChangeAspect="1" noChangeArrowheads="1"/>
          </p:cNvPicPr>
          <p:nvPr/>
        </p:nvPicPr>
        <p:blipFill>
          <a:blip r:embed="rId3">
            <a:extLst>
              <a:ext uri="{28A0092B-C50C-407E-A947-70E740481C1C}">
                <a14:useLocalDpi xmlns:a14="http://schemas.microsoft.com/office/drawing/2010/main" val="0"/>
              </a:ext>
            </a:extLst>
          </a:blip>
          <a:srcRect t="5579" b="5579"/>
          <a:stretch>
            <a:fillRect/>
          </a:stretch>
        </p:blipFill>
        <p:spPr bwMode="auto">
          <a:xfrm>
            <a:off x="6011863" y="987425"/>
            <a:ext cx="2106612"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grpSp>
        <p:nvGrpSpPr>
          <p:cNvPr id="36882" name="组合 57"/>
          <p:cNvGrpSpPr/>
          <p:nvPr/>
        </p:nvGrpSpPr>
        <p:grpSpPr bwMode="auto">
          <a:xfrm>
            <a:off x="3810000" y="2424113"/>
            <a:ext cx="1524000" cy="323850"/>
            <a:chOff x="1044443" y="2031280"/>
            <a:chExt cx="1523929" cy="323165"/>
          </a:xfrm>
        </p:grpSpPr>
        <p:sp>
          <p:nvSpPr>
            <p:cNvPr id="59"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890" name="组合 59"/>
            <p:cNvGrpSpPr/>
            <p:nvPr/>
          </p:nvGrpSpPr>
          <p:grpSpPr bwMode="auto">
            <a:xfrm rot="5400000">
              <a:off x="1065384" y="2146551"/>
              <a:ext cx="108012" cy="108012"/>
              <a:chOff x="2987824" y="2636912"/>
              <a:chExt cx="108012" cy="108012"/>
            </a:xfrm>
          </p:grpSpPr>
          <p:sp>
            <p:nvSpPr>
              <p:cNvPr id="61" name="椭圆 60"/>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2" name="等腰三角形 61"/>
              <p:cNvSpPr/>
              <p:nvPr/>
            </p:nvSpPr>
            <p:spPr>
              <a:xfrm>
                <a:off x="3015126" y="2667445"/>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36883" name="组合 62"/>
          <p:cNvGrpSpPr/>
          <p:nvPr/>
        </p:nvGrpSpPr>
        <p:grpSpPr bwMode="auto">
          <a:xfrm>
            <a:off x="6303963" y="2424113"/>
            <a:ext cx="1524000" cy="323850"/>
            <a:chOff x="1044443" y="2031280"/>
            <a:chExt cx="1523929" cy="323165"/>
          </a:xfrm>
        </p:grpSpPr>
        <p:sp>
          <p:nvSpPr>
            <p:cNvPr id="64"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886" name="组合 64"/>
            <p:cNvGrpSpPr/>
            <p:nvPr/>
          </p:nvGrpSpPr>
          <p:grpSpPr bwMode="auto">
            <a:xfrm rot="5400000">
              <a:off x="1065384" y="2146551"/>
              <a:ext cx="108012" cy="108012"/>
              <a:chOff x="2987824" y="2636912"/>
              <a:chExt cx="108012" cy="108012"/>
            </a:xfrm>
          </p:grpSpPr>
          <p:sp>
            <p:nvSpPr>
              <p:cNvPr id="66" name="椭圆 65"/>
              <p:cNvSpPr/>
              <p:nvPr/>
            </p:nvSpPr>
            <p:spPr>
              <a:xfrm>
                <a:off x="2988195" y="2637284"/>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等腰三角形 66"/>
              <p:cNvSpPr/>
              <p:nvPr/>
            </p:nvSpPr>
            <p:spPr>
              <a:xfrm>
                <a:off x="3015127" y="2667445"/>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68" name="TextBox 67"/>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nvGrpSpPr>
          <p:cNvPr id="37891" name="组合 110"/>
          <p:cNvGrpSpPr/>
          <p:nvPr/>
        </p:nvGrpSpPr>
        <p:grpSpPr bwMode="auto">
          <a:xfrm>
            <a:off x="1751013" y="2286000"/>
            <a:ext cx="5456237" cy="360363"/>
            <a:chOff x="3059609" y="2698078"/>
            <a:chExt cx="5456238" cy="360363"/>
          </a:xfrm>
        </p:grpSpPr>
        <p:grpSp>
          <p:nvGrpSpPr>
            <p:cNvPr id="3789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pic>
        <p:nvPicPr>
          <p:cNvPr id="38915" name="Picture 3" descr="C:\Documents and Settings\Administrator\桌面\商务图片\0010190006.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6050"/>
          <a:stretch>
            <a:fillRect/>
          </a:stretch>
        </p:blipFill>
        <p:spPr bwMode="auto">
          <a:xfrm>
            <a:off x="0" y="2847975"/>
            <a:ext cx="2243138"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6" name="组合 76"/>
          <p:cNvGrpSpPr/>
          <p:nvPr/>
        </p:nvGrpSpPr>
        <p:grpSpPr bwMode="auto">
          <a:xfrm>
            <a:off x="2074863" y="847725"/>
            <a:ext cx="7392987" cy="4532313"/>
            <a:chOff x="2233803" y="1004530"/>
            <a:chExt cx="7392893" cy="4532850"/>
          </a:xfrm>
        </p:grpSpPr>
        <p:sp>
          <p:nvSpPr>
            <p:cNvPr id="5" name="圆角矩形 18"/>
            <p:cNvSpPr/>
            <p:nvPr/>
          </p:nvSpPr>
          <p:spPr>
            <a:xfrm rot="20988843">
              <a:off x="2571936" y="1004530"/>
              <a:ext cx="5954637" cy="4532850"/>
            </a:xfrm>
            <a:custGeom>
              <a:avLst/>
              <a:gdLst/>
              <a:ahLst/>
              <a:cxnLst/>
              <a:rect l="l" t="t" r="r" b="b"/>
              <a:pathLst>
                <a:path w="5954138" h="4532850">
                  <a:moveTo>
                    <a:pt x="5838252" y="0"/>
                  </a:moveTo>
                  <a:cubicBezTo>
                    <a:pt x="5902254" y="0"/>
                    <a:pt x="5954138" y="51884"/>
                    <a:pt x="5954138" y="115886"/>
                  </a:cubicBezTo>
                  <a:lnTo>
                    <a:pt x="5954138" y="4532850"/>
                  </a:lnTo>
                  <a:lnTo>
                    <a:pt x="0" y="3463038"/>
                  </a:lnTo>
                  <a:lnTo>
                    <a:pt x="0" y="115886"/>
                  </a:lnTo>
                  <a:cubicBezTo>
                    <a:pt x="0" y="51884"/>
                    <a:pt x="51884" y="0"/>
                    <a:pt x="115886" y="0"/>
                  </a:cubicBezTo>
                  <a:close/>
                </a:path>
              </a:pathLst>
            </a:cu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pic>
          <p:nvPicPr>
            <p:cNvPr id="38938" name="Picture 6" descr="F:\807\Shadows - cut out\Type 12.png"/>
            <p:cNvPicPr>
              <a:picLocks noChangeAspect="1" noChangeArrowheads="1"/>
            </p:cNvPicPr>
            <p:nvPr/>
          </p:nvPicPr>
          <p:blipFill>
            <a:blip r:embed="rId2">
              <a:extLst>
                <a:ext uri="{28A0092B-C50C-407E-A947-70E740481C1C}">
                  <a14:useLocalDpi xmlns:a14="http://schemas.microsoft.com/office/drawing/2010/main" val="0"/>
                </a:ext>
              </a:extLst>
            </a:blip>
            <a:srcRect l="9978" t="68863" r="12479" b="7089"/>
            <a:stretch>
              <a:fillRect/>
            </a:stretch>
          </p:blipFill>
          <p:spPr bwMode="auto">
            <a:xfrm rot="10800000">
              <a:off x="2233803" y="4191993"/>
              <a:ext cx="7392893" cy="11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任意多边形 6"/>
          <p:cNvSpPr/>
          <p:nvPr/>
        </p:nvSpPr>
        <p:spPr bwMode="auto">
          <a:xfrm>
            <a:off x="1974850" y="1690688"/>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18" name="组合 7"/>
          <p:cNvGrpSpPr/>
          <p:nvPr/>
        </p:nvGrpSpPr>
        <p:grpSpPr bwMode="auto">
          <a:xfrm>
            <a:off x="1949450" y="1314450"/>
            <a:ext cx="5583238" cy="606425"/>
            <a:chOff x="2051720" y="1170459"/>
            <a:chExt cx="5583238" cy="606993"/>
          </a:xfrm>
        </p:grpSpPr>
        <p:sp>
          <p:nvSpPr>
            <p:cNvPr id="9" name="矩形 8"/>
            <p:cNvSpPr/>
            <p:nvPr/>
          </p:nvSpPr>
          <p:spPr bwMode="auto">
            <a:xfrm rot="20975658">
              <a:off x="2051720" y="1170459"/>
              <a:ext cx="5583238" cy="328921"/>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矩形 2"/>
            <p:cNvSpPr>
              <a:spLocks noChangeArrowheads="1"/>
            </p:cNvSpPr>
            <p:nvPr/>
          </p:nvSpPr>
          <p:spPr bwMode="auto">
            <a:xfrm rot="20968219">
              <a:off x="2159670" y="1469189"/>
              <a:ext cx="2159000" cy="3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主线任务</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经营客户关系</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1" name="任意多边形 10"/>
          <p:cNvSpPr/>
          <p:nvPr/>
        </p:nvSpPr>
        <p:spPr bwMode="auto">
          <a:xfrm>
            <a:off x="2065338" y="2201863"/>
            <a:ext cx="201612"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0" name="组合 11"/>
          <p:cNvGrpSpPr/>
          <p:nvPr/>
        </p:nvGrpSpPr>
        <p:grpSpPr bwMode="auto">
          <a:xfrm>
            <a:off x="2047875" y="1833563"/>
            <a:ext cx="5584825" cy="558800"/>
            <a:chOff x="2150145" y="1689571"/>
            <a:chExt cx="5584825" cy="558657"/>
          </a:xfrm>
        </p:grpSpPr>
        <p:sp>
          <p:nvSpPr>
            <p:cNvPr id="13" name="矩形 12"/>
            <p:cNvSpPr/>
            <p:nvPr/>
          </p:nvSpPr>
          <p:spPr bwMode="auto">
            <a:xfrm rot="20975658">
              <a:off x="2150145" y="1689571"/>
              <a:ext cx="5584825" cy="326941"/>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矩形 4"/>
            <p:cNvSpPr>
              <a:spLocks noChangeArrowheads="1"/>
            </p:cNvSpPr>
            <p:nvPr/>
          </p:nvSpPr>
          <p:spPr bwMode="auto">
            <a:xfrm rot="20969496">
              <a:off x="2243808" y="1940332"/>
              <a:ext cx="2698750" cy="3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目标</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各取所需，体现双赢艺术</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5" name="任意多边形 14"/>
          <p:cNvSpPr/>
          <p:nvPr/>
        </p:nvSpPr>
        <p:spPr bwMode="auto">
          <a:xfrm>
            <a:off x="2163763" y="2727325"/>
            <a:ext cx="201612"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2" name="组合 15"/>
          <p:cNvGrpSpPr/>
          <p:nvPr/>
        </p:nvGrpSpPr>
        <p:grpSpPr bwMode="auto">
          <a:xfrm>
            <a:off x="2146300" y="2351088"/>
            <a:ext cx="5584825" cy="434975"/>
            <a:chOff x="2248570" y="2207096"/>
            <a:chExt cx="5584825" cy="434905"/>
          </a:xfrm>
        </p:grpSpPr>
        <p:sp>
          <p:nvSpPr>
            <p:cNvPr id="17" name="矩形 16"/>
            <p:cNvSpPr/>
            <p:nvPr/>
          </p:nvSpPr>
          <p:spPr bwMode="auto">
            <a:xfrm rot="20975658">
              <a:off x="2248570" y="2207096"/>
              <a:ext cx="5584825" cy="328559"/>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矩形 6"/>
            <p:cNvSpPr>
              <a:spLocks noChangeArrowheads="1"/>
            </p:cNvSpPr>
            <p:nvPr/>
          </p:nvSpPr>
          <p:spPr bwMode="auto">
            <a:xfrm rot="20967744">
              <a:off x="2369220" y="2334076"/>
              <a:ext cx="4284663" cy="3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挑战：客户的质疑，公司的指标，短期薪资的压力</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9" name="任意多边形 18"/>
          <p:cNvSpPr/>
          <p:nvPr/>
        </p:nvSpPr>
        <p:spPr bwMode="auto">
          <a:xfrm>
            <a:off x="2263775" y="3244850"/>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4" name="组合 19"/>
          <p:cNvGrpSpPr/>
          <p:nvPr/>
        </p:nvGrpSpPr>
        <p:grpSpPr bwMode="auto">
          <a:xfrm>
            <a:off x="2247900" y="2865438"/>
            <a:ext cx="5584825" cy="365125"/>
            <a:chOff x="2350170" y="2721446"/>
            <a:chExt cx="5584825" cy="365463"/>
          </a:xfrm>
        </p:grpSpPr>
        <p:sp>
          <p:nvSpPr>
            <p:cNvPr id="21" name="矩形 20"/>
            <p:cNvSpPr/>
            <p:nvPr/>
          </p:nvSpPr>
          <p:spPr bwMode="auto">
            <a:xfrm rot="20975658">
              <a:off x="2350170" y="2721446"/>
              <a:ext cx="5584825" cy="328916"/>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矩形 5"/>
            <p:cNvSpPr>
              <a:spLocks noChangeArrowheads="1"/>
            </p:cNvSpPr>
            <p:nvPr/>
          </p:nvSpPr>
          <p:spPr bwMode="auto">
            <a:xfrm rot="20975594">
              <a:off x="2475583" y="2778649"/>
              <a:ext cx="4953000" cy="30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机遇</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市场分析定位，营销策划，带领团队，体现王者风范</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23" name="任意多边形 22"/>
          <p:cNvSpPr/>
          <p:nvPr/>
        </p:nvSpPr>
        <p:spPr bwMode="auto">
          <a:xfrm>
            <a:off x="2362200" y="3786188"/>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926" name="组合 23"/>
          <p:cNvGrpSpPr/>
          <p:nvPr/>
        </p:nvGrpSpPr>
        <p:grpSpPr bwMode="auto">
          <a:xfrm>
            <a:off x="2349500" y="3416300"/>
            <a:ext cx="5584825" cy="327025"/>
            <a:chOff x="2451770" y="3272309"/>
            <a:chExt cx="5584825" cy="327025"/>
          </a:xfrm>
        </p:grpSpPr>
        <p:sp>
          <p:nvSpPr>
            <p:cNvPr id="25" name="矩形 24"/>
            <p:cNvSpPr/>
            <p:nvPr/>
          </p:nvSpPr>
          <p:spPr bwMode="auto">
            <a:xfrm rot="20975658">
              <a:off x="2451770" y="3272309"/>
              <a:ext cx="5584825" cy="327025"/>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矩形 5"/>
            <p:cNvSpPr>
              <a:spLocks noChangeArrowheads="1"/>
            </p:cNvSpPr>
            <p:nvPr/>
          </p:nvSpPr>
          <p:spPr bwMode="auto">
            <a:xfrm rot="20981080">
              <a:off x="2623220" y="3280247"/>
              <a:ext cx="5407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保障</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客户循环的消费模式，客户量叠加增长，无穷大，收入可观</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pic>
        <p:nvPicPr>
          <p:cNvPr id="7" name="Picture 4"/>
          <p:cNvPicPr>
            <a:picLocks noChangeAspect="1" noChangeArrowheads="1"/>
          </p:cNvPicPr>
          <p:nvPr/>
        </p:nvPicPr>
        <p:blipFill>
          <a:blip r:embed="rId1"/>
          <a:srcRect l="7095" t="10577" r="5096" b="-385"/>
          <a:stretch>
            <a:fillRect/>
          </a:stretch>
        </p:blipFill>
        <p:spPr bwMode="auto">
          <a:xfrm>
            <a:off x="4743450" y="2336800"/>
            <a:ext cx="1128713"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2"/>
          <a:srcRect l="1180" t="8305" r="-479" b="4041"/>
          <a:stretch>
            <a:fillRect/>
          </a:stretch>
        </p:blipFill>
        <p:spPr bwMode="auto">
          <a:xfrm>
            <a:off x="5892800" y="2336800"/>
            <a:ext cx="1127125"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3"/>
          <a:srcRect t="5579" b="5579"/>
          <a:stretch>
            <a:fillRect/>
          </a:stretch>
        </p:blipFill>
        <p:spPr bwMode="auto">
          <a:xfrm>
            <a:off x="7038975" y="2336800"/>
            <a:ext cx="1133475"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9942" name="矩形 9"/>
          <p:cNvSpPr>
            <a:spLocks noChangeArrowheads="1"/>
          </p:cNvSpPr>
          <p:nvPr/>
        </p:nvSpPr>
        <p:spPr bwMode="auto">
          <a:xfrm>
            <a:off x="4643438" y="3219450"/>
            <a:ext cx="36004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grpSp>
        <p:nvGrpSpPr>
          <p:cNvPr id="39943" name="组合 10"/>
          <p:cNvGrpSpPr/>
          <p:nvPr/>
        </p:nvGrpSpPr>
        <p:grpSpPr bwMode="auto">
          <a:xfrm>
            <a:off x="568325" y="1419225"/>
            <a:ext cx="3992563" cy="2586038"/>
            <a:chOff x="568922" y="1419622"/>
            <a:chExt cx="3991296" cy="2586360"/>
          </a:xfrm>
        </p:grpSpPr>
        <p:pic>
          <p:nvPicPr>
            <p:cNvPr id="39949" name="Picture 2" descr="C:\Users\admin\Desktop\shutterstock_1234060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22" y="1419622"/>
              <a:ext cx="3991296" cy="258636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grpSp>
          <p:nvGrpSpPr>
            <p:cNvPr id="39950" name="组合 12"/>
            <p:cNvGrpSpPr/>
            <p:nvPr/>
          </p:nvGrpSpPr>
          <p:grpSpPr bwMode="auto">
            <a:xfrm>
              <a:off x="568922" y="2588270"/>
              <a:ext cx="330670" cy="249064"/>
              <a:chOff x="568922" y="2588270"/>
              <a:chExt cx="330670" cy="249064"/>
            </a:xfrm>
          </p:grpSpPr>
          <p:sp>
            <p:nvSpPr>
              <p:cNvPr id="17" name="矩形 16"/>
              <p:cNvSpPr/>
              <p:nvPr/>
            </p:nvSpPr>
            <p:spPr>
              <a:xfrm>
                <a:off x="568922" y="2588167"/>
                <a:ext cx="330095" cy="249269"/>
              </a:xfrm>
              <a:prstGeom prst="rect">
                <a:avLst/>
              </a:prstGeom>
              <a:solidFill>
                <a:srgbClr val="0070C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右箭头 17"/>
              <p:cNvSpPr/>
              <p:nvPr/>
            </p:nvSpPr>
            <p:spPr>
              <a:xfrm flipH="1">
                <a:off x="626054" y="2623096"/>
                <a:ext cx="215831" cy="1794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9951" name="组合 13"/>
            <p:cNvGrpSpPr/>
            <p:nvPr/>
          </p:nvGrpSpPr>
          <p:grpSpPr bwMode="auto">
            <a:xfrm>
              <a:off x="4229548" y="2588270"/>
              <a:ext cx="330670" cy="249064"/>
              <a:chOff x="568922" y="2588270"/>
              <a:chExt cx="330670" cy="249064"/>
            </a:xfrm>
          </p:grpSpPr>
          <p:sp>
            <p:nvSpPr>
              <p:cNvPr id="15" name="矩形 14"/>
              <p:cNvSpPr/>
              <p:nvPr/>
            </p:nvSpPr>
            <p:spPr>
              <a:xfrm>
                <a:off x="569497" y="2588167"/>
                <a:ext cx="330095" cy="249269"/>
              </a:xfrm>
              <a:prstGeom prst="rect">
                <a:avLst/>
              </a:prstGeom>
              <a:solidFill>
                <a:srgbClr val="0070C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右箭头 15"/>
              <p:cNvSpPr/>
              <p:nvPr/>
            </p:nvSpPr>
            <p:spPr>
              <a:xfrm>
                <a:off x="626629" y="2623096"/>
                <a:ext cx="215831" cy="1794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39944" name="组合 20"/>
          <p:cNvGrpSpPr/>
          <p:nvPr/>
        </p:nvGrpSpPr>
        <p:grpSpPr bwMode="auto">
          <a:xfrm>
            <a:off x="4643438" y="1419225"/>
            <a:ext cx="3600450" cy="808038"/>
            <a:chOff x="4644008" y="1419622"/>
            <a:chExt cx="3600400" cy="808372"/>
          </a:xfrm>
        </p:grpSpPr>
        <p:grpSp>
          <p:nvGrpSpPr>
            <p:cNvPr id="39945" name="组合 2"/>
            <p:cNvGrpSpPr/>
            <p:nvPr/>
          </p:nvGrpSpPr>
          <p:grpSpPr bwMode="auto">
            <a:xfrm>
              <a:off x="4644008" y="1419622"/>
              <a:ext cx="3600400" cy="808372"/>
              <a:chOff x="4644008" y="1419622"/>
              <a:chExt cx="3600400" cy="808372"/>
            </a:xfrm>
          </p:grpSpPr>
          <p:sp>
            <p:nvSpPr>
              <p:cNvPr id="39947" name="TextBox 3"/>
              <p:cNvSpPr txBox="1">
                <a:spLocks noChangeArrowheads="1"/>
              </p:cNvSpPr>
              <p:nvPr/>
            </p:nvSpPr>
            <p:spPr bwMode="auto">
              <a:xfrm>
                <a:off x="4644008" y="141962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400" b="1">
                    <a:solidFill>
                      <a:srgbClr val="000000"/>
                    </a:solidFill>
                    <a:latin typeface="微软雅黑" panose="020B0503020204020204" pitchFamily="34" charset="-122"/>
                    <a:ea typeface="微软雅黑" panose="020B0503020204020204" pitchFamily="34" charset="-122"/>
                  </a:rPr>
                  <a:t>添加标题</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948" name="矩形 4"/>
              <p:cNvSpPr>
                <a:spLocks noChangeArrowheads="1"/>
              </p:cNvSpPr>
              <p:nvPr/>
            </p:nvSpPr>
            <p:spPr bwMode="auto">
              <a:xfrm>
                <a:off x="4644008" y="1765840"/>
                <a:ext cx="3600400"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cxnSp>
          <p:nvCxnSpPr>
            <p:cNvPr id="20" name="直接连接符 19"/>
            <p:cNvCxnSpPr/>
            <p:nvPr/>
          </p:nvCxnSpPr>
          <p:spPr>
            <a:xfrm>
              <a:off x="4740844" y="1719784"/>
              <a:ext cx="3405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
        <p:nvSpPr>
          <p:cNvPr id="40963" name="矩形 2"/>
          <p:cNvSpPr>
            <a:spLocks noChangeArrowheads="1"/>
          </p:cNvSpPr>
          <p:nvPr/>
        </p:nvSpPr>
        <p:spPr bwMode="auto">
          <a:xfrm>
            <a:off x="735013" y="917575"/>
            <a:ext cx="77247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spcBef>
                <a:spcPct val="0"/>
              </a:spcBef>
              <a:buClr>
                <a:srgbClr val="0070C0"/>
              </a:buClr>
              <a:buFontTx/>
              <a:buNone/>
            </a:pPr>
            <a:r>
              <a:rPr lang="zh-CN" altLang="zh-CN" sz="1200">
                <a:solidFill>
                  <a:srgbClr val="0D0D0D"/>
                </a:solidFill>
                <a:latin typeface="微软雅黑" panose="020B0503020204020204" pitchFamily="34" charset="-122"/>
                <a:ea typeface="微软雅黑" panose="020B0503020204020204" pitchFamily="34" charset="-122"/>
              </a:rPr>
              <a:t>拥有国内顶尖的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制作技术、顶级的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展示效果，让您的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创造卓越价值</a:t>
            </a:r>
            <a:endParaRPr lang="zh-CN" altLang="zh-CN" sz="1200">
              <a:solidFill>
                <a:srgbClr val="0D0D0D"/>
              </a:solidFill>
              <a:latin typeface="微软雅黑" panose="020B0503020204020204" pitchFamily="34" charset="-122"/>
              <a:ea typeface="微软雅黑" panose="020B0503020204020204" pitchFamily="34" charset="-122"/>
            </a:endParaRPr>
          </a:p>
        </p:txBody>
      </p:sp>
      <p:grpSp>
        <p:nvGrpSpPr>
          <p:cNvPr id="40964" name="组合 3"/>
          <p:cNvGrpSpPr/>
          <p:nvPr/>
        </p:nvGrpSpPr>
        <p:grpSpPr bwMode="auto">
          <a:xfrm>
            <a:off x="1189038" y="1689100"/>
            <a:ext cx="6626225" cy="3690938"/>
            <a:chOff x="608297" y="685065"/>
            <a:chExt cx="8006336" cy="4459927"/>
          </a:xfrm>
        </p:grpSpPr>
        <p:sp>
          <p:nvSpPr>
            <p:cNvPr id="5" name="空心弧 4"/>
            <p:cNvSpPr/>
            <p:nvPr/>
          </p:nvSpPr>
          <p:spPr>
            <a:xfrm>
              <a:off x="2321200" y="706166"/>
              <a:ext cx="4427078" cy="4427316"/>
            </a:xfrm>
            <a:prstGeom prst="blockArc">
              <a:avLst>
                <a:gd name="adj1" fmla="val 10800000"/>
                <a:gd name="adj2" fmla="val 18097499"/>
                <a:gd name="adj3" fmla="val 5159"/>
              </a:avLst>
            </a:prstGeom>
            <a:solidFill>
              <a:srgbClr val="0070C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空心弧 5"/>
            <p:cNvSpPr/>
            <p:nvPr/>
          </p:nvSpPr>
          <p:spPr>
            <a:xfrm rot="5833831">
              <a:off x="2347935" y="692857"/>
              <a:ext cx="4427316" cy="4427078"/>
            </a:xfrm>
            <a:prstGeom prst="blockArc">
              <a:avLst>
                <a:gd name="adj1" fmla="val 14796044"/>
                <a:gd name="adj2" fmla="val 17880474"/>
                <a:gd name="adj3" fmla="val 520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椭圆 6"/>
            <p:cNvSpPr/>
            <p:nvPr/>
          </p:nvSpPr>
          <p:spPr>
            <a:xfrm>
              <a:off x="2949933" y="1336060"/>
              <a:ext cx="3168352" cy="3168352"/>
            </a:xfrm>
            <a:prstGeom prst="ellipse">
              <a:avLst/>
            </a:prstGeom>
            <a:solidFill>
              <a:schemeClr val="bg1">
                <a:lumMod val="65000"/>
                <a:alpha val="43000"/>
              </a:schemeClr>
            </a:solidFill>
            <a:ln w="3175">
              <a:solidFill>
                <a:schemeClr val="bg1"/>
              </a:solidFill>
            </a:ln>
            <a:scene3d>
              <a:camera prst="orthographicFront"/>
              <a:lightRig rig="threePt" dir="t"/>
            </a:scene3d>
            <a:sp3d extrusionH="76200" contourW="6350">
              <a:bevelT prst="convex"/>
              <a:extrusionClr>
                <a:schemeClr val="tx1">
                  <a:lumMod val="50000"/>
                  <a:lumOff val="50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空心弧 7"/>
            <p:cNvSpPr/>
            <p:nvPr/>
          </p:nvSpPr>
          <p:spPr>
            <a:xfrm>
              <a:off x="2662629" y="1047614"/>
              <a:ext cx="3744218" cy="3744420"/>
            </a:xfrm>
            <a:prstGeom prst="blockArc">
              <a:avLst>
                <a:gd name="adj1" fmla="val 10800000"/>
                <a:gd name="adj2" fmla="val 18081361"/>
                <a:gd name="adj3" fmla="val 29143"/>
              </a:avLst>
            </a:prstGeom>
            <a:solidFill>
              <a:srgbClr val="0070C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空心弧 8"/>
            <p:cNvSpPr/>
            <p:nvPr/>
          </p:nvSpPr>
          <p:spPr>
            <a:xfrm rot="5792301">
              <a:off x="2662529" y="1047715"/>
              <a:ext cx="3744420" cy="3744218"/>
            </a:xfrm>
            <a:prstGeom prst="blockArc">
              <a:avLst>
                <a:gd name="adj1" fmla="val 14823342"/>
                <a:gd name="adj2" fmla="val 17866063"/>
                <a:gd name="adj3" fmla="val 29734"/>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空心弧 9"/>
            <p:cNvSpPr/>
            <p:nvPr/>
          </p:nvSpPr>
          <p:spPr>
            <a:xfrm rot="703656">
              <a:off x="2662629" y="1047614"/>
              <a:ext cx="3744218" cy="3744420"/>
            </a:xfrm>
            <a:prstGeom prst="blockArc">
              <a:avLst>
                <a:gd name="adj1" fmla="val 17799791"/>
                <a:gd name="adj2" fmla="val 18081843"/>
                <a:gd name="adj3" fmla="val 29284"/>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TextBox 11"/>
            <p:cNvSpPr txBox="1">
              <a:spLocks noChangeArrowheads="1"/>
            </p:cNvSpPr>
            <p:nvPr/>
          </p:nvSpPr>
          <p:spPr bwMode="auto">
            <a:xfrm flipH="1">
              <a:off x="3830780" y="2516992"/>
              <a:ext cx="1455871" cy="780726"/>
            </a:xfrm>
            <a:prstGeom prst="rect">
              <a:avLst/>
            </a:prstGeom>
            <a:noFill/>
          </p:spPr>
          <p:txBody>
            <a:bodyPr>
              <a:spAutoFit/>
            </a:bodyPr>
            <a:lstStyle>
              <a:defPPr>
                <a:defRPr lang="zh-CN"/>
              </a:defPPr>
              <a:lvl1pPr>
                <a:defRPr sz="1600" b="1" spc="120">
                  <a:solidFill>
                    <a:srgbClr val="0070C0"/>
                  </a:solidFill>
                  <a:latin typeface="微软雅黑" panose="020B0503020204020204" pitchFamily="34" charset="-122"/>
                  <a:ea typeface="微软雅黑" panose="020B0503020204020204" pitchFamily="34" charset="-122"/>
                </a:defRPr>
              </a:lvl1pPr>
            </a:lstStyle>
            <a:p>
              <a:pPr algn="ctr" defTabSz="914400" eaLnBrk="1" fontAlgn="auto" hangingPunct="1">
                <a:spcBef>
                  <a:spcPts val="0"/>
                </a:spcBef>
                <a:spcAft>
                  <a:spcPts val="0"/>
                </a:spcAft>
                <a:defRPr/>
              </a:pPr>
              <a:r>
                <a:rPr lang="zh-CN" altLang="en-US" sz="1800" dirty="0"/>
                <a:t>竞争策略选择</a:t>
              </a:r>
              <a:endParaRPr lang="zh-CN" altLang="en-US" sz="1800" dirty="0"/>
            </a:p>
          </p:txBody>
        </p:sp>
        <p:sp>
          <p:nvSpPr>
            <p:cNvPr id="12" name="TextBox 11"/>
            <p:cNvSpPr txBox="1">
              <a:spLocks noChangeArrowheads="1"/>
            </p:cNvSpPr>
            <p:nvPr/>
          </p:nvSpPr>
          <p:spPr bwMode="auto">
            <a:xfrm flipH="1">
              <a:off x="3961214" y="3575865"/>
              <a:ext cx="1432853"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点击添加文本</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2294346" y="1279722"/>
              <a:ext cx="1208431" cy="458462"/>
            </a:xfrm>
            <a:custGeom>
              <a:avLst/>
              <a:gdLst>
                <a:gd name="connsiteX0" fmla="*/ 1802674 w 1802674"/>
                <a:gd name="connsiteY0" fmla="*/ 705394 h 705394"/>
                <a:gd name="connsiteX1" fmla="*/ 1123406 w 1802674"/>
                <a:gd name="connsiteY1" fmla="*/ 0 h 705394"/>
                <a:gd name="connsiteX2" fmla="*/ 0 w 1802674"/>
                <a:gd name="connsiteY2" fmla="*/ 0 h 705394"/>
                <a:gd name="connsiteX0-1" fmla="*/ 2592834 w 2592834"/>
                <a:gd name="connsiteY0-2" fmla="*/ 705394 h 705394"/>
                <a:gd name="connsiteX1-3" fmla="*/ 1913566 w 2592834"/>
                <a:gd name="connsiteY1-4" fmla="*/ 0 h 705394"/>
                <a:gd name="connsiteX2-5" fmla="*/ 0 w 2592834"/>
                <a:gd name="connsiteY2-6" fmla="*/ 0 h 705394"/>
              </a:gdLst>
              <a:ahLst/>
              <a:cxnLst>
                <a:cxn ang="0">
                  <a:pos x="connsiteX0-1" y="connsiteY0-2"/>
                </a:cxn>
                <a:cxn ang="0">
                  <a:pos x="connsiteX1-3" y="connsiteY1-4"/>
                </a:cxn>
                <a:cxn ang="0">
                  <a:pos x="connsiteX2-5" y="connsiteY2-6"/>
                </a:cxn>
              </a:cxnLst>
              <a:rect l="l" t="t" r="r" b="b"/>
              <a:pathLst>
                <a:path w="2592834" h="705394">
                  <a:moveTo>
                    <a:pt x="2592834" y="705394"/>
                  </a:moveTo>
                  <a:lnTo>
                    <a:pt x="1913566" y="0"/>
                  </a:lnTo>
                  <a:lnTo>
                    <a:pt x="0"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14" name="TextBox 13"/>
            <p:cNvSpPr txBox="1">
              <a:spLocks noChangeArrowheads="1"/>
            </p:cNvSpPr>
            <p:nvPr/>
          </p:nvSpPr>
          <p:spPr bwMode="auto">
            <a:xfrm flipH="1">
              <a:off x="6872958" y="1105162"/>
              <a:ext cx="1741675" cy="55629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p:nvSpPr>
          <p:spPr bwMode="auto">
            <a:xfrm flipH="1">
              <a:off x="608297" y="1062960"/>
              <a:ext cx="1672622"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6" name="TextBox 15"/>
            <p:cNvSpPr txBox="1">
              <a:spLocks noChangeArrowheads="1"/>
            </p:cNvSpPr>
            <p:nvPr/>
          </p:nvSpPr>
          <p:spPr bwMode="auto">
            <a:xfrm flipH="1">
              <a:off x="6872958" y="1738184"/>
              <a:ext cx="1741675"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6050073" y="3811809"/>
              <a:ext cx="769177" cy="0"/>
            </a:xfrm>
            <a:prstGeom prst="line">
              <a:avLst/>
            </a:pr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flipH="1">
              <a:off x="6872958" y="3575865"/>
              <a:ext cx="1567124"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0981" name="TextBox 18"/>
            <p:cNvSpPr txBox="1">
              <a:spLocks noChangeArrowheads="1"/>
            </p:cNvSpPr>
            <p:nvPr/>
          </p:nvSpPr>
          <p:spPr bwMode="auto">
            <a:xfrm rot="-1912545">
              <a:off x="2779118" y="819056"/>
              <a:ext cx="662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70C0"/>
                  </a:solidFill>
                  <a:latin typeface="方正超粗黑简体" panose="03000509000000000000" pitchFamily="65" charset="-122"/>
                  <a:ea typeface="方正超粗黑简体" panose="03000509000000000000" pitchFamily="65" charset="-122"/>
                </a:rPr>
                <a:t>35%</a:t>
              </a:r>
              <a:endParaRPr lang="zh-CN" altLang="en-US" sz="1600">
                <a:solidFill>
                  <a:srgbClr val="0070C0"/>
                </a:solidFill>
                <a:latin typeface="方正超粗黑简体" panose="03000509000000000000" pitchFamily="65" charset="-122"/>
                <a:ea typeface="方正超粗黑简体" panose="03000509000000000000" pitchFamily="65" charset="-122"/>
              </a:endParaRPr>
            </a:p>
          </p:txBody>
        </p:sp>
        <p:sp>
          <p:nvSpPr>
            <p:cNvPr id="40982" name="TextBox 19"/>
            <p:cNvSpPr txBox="1">
              <a:spLocks noChangeArrowheads="1"/>
            </p:cNvSpPr>
            <p:nvPr/>
          </p:nvSpPr>
          <p:spPr bwMode="auto">
            <a:xfrm rot="2358327">
              <a:off x="5832070" y="877499"/>
              <a:ext cx="635826"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2%</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sp>
          <p:nvSpPr>
            <p:cNvPr id="40983" name="TextBox 20"/>
            <p:cNvSpPr txBox="1">
              <a:spLocks noChangeArrowheads="1"/>
            </p:cNvSpPr>
            <p:nvPr/>
          </p:nvSpPr>
          <p:spPr bwMode="auto">
            <a:xfrm rot="3270647">
              <a:off x="6238912" y="1368115"/>
              <a:ext cx="635827"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8%</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sp>
          <p:nvSpPr>
            <p:cNvPr id="40984" name="TextBox 21"/>
            <p:cNvSpPr txBox="1">
              <a:spLocks noChangeArrowheads="1"/>
            </p:cNvSpPr>
            <p:nvPr/>
          </p:nvSpPr>
          <p:spPr bwMode="auto">
            <a:xfrm rot="6017122">
              <a:off x="6546833" y="3104462"/>
              <a:ext cx="800498"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18%</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pic>
          <p:nvPicPr>
            <p:cNvPr id="409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4497" y="3172547"/>
              <a:ext cx="1971000" cy="119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空心弧 23"/>
            <p:cNvSpPr/>
            <p:nvPr/>
          </p:nvSpPr>
          <p:spPr>
            <a:xfrm rot="2067484">
              <a:off x="2353809" y="717676"/>
              <a:ext cx="4427078" cy="4427316"/>
            </a:xfrm>
            <a:prstGeom prst="blockArc">
              <a:avLst>
                <a:gd name="adj1" fmla="val 17090619"/>
                <a:gd name="adj2" fmla="val 18097499"/>
                <a:gd name="adj3" fmla="val 515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空心弧 24"/>
            <p:cNvSpPr/>
            <p:nvPr/>
          </p:nvSpPr>
          <p:spPr>
            <a:xfrm rot="2003443">
              <a:off x="2689483" y="1085979"/>
              <a:ext cx="3744218" cy="3744420"/>
            </a:xfrm>
            <a:prstGeom prst="blockArc">
              <a:avLst>
                <a:gd name="adj1" fmla="val 17096899"/>
                <a:gd name="adj2" fmla="val 18056076"/>
                <a:gd name="adj3" fmla="val 29586"/>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空心弧 25"/>
            <p:cNvSpPr/>
            <p:nvPr/>
          </p:nvSpPr>
          <p:spPr>
            <a:xfrm rot="774438">
              <a:off x="2344217" y="685065"/>
              <a:ext cx="4428997" cy="4427316"/>
            </a:xfrm>
            <a:prstGeom prst="blockArc">
              <a:avLst>
                <a:gd name="adj1" fmla="val 17689797"/>
                <a:gd name="adj2" fmla="val 18097499"/>
                <a:gd name="adj3" fmla="val 515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任意多边形 26"/>
            <p:cNvSpPr/>
            <p:nvPr/>
          </p:nvSpPr>
          <p:spPr>
            <a:xfrm>
              <a:off x="5605063" y="1306577"/>
              <a:ext cx="1281321" cy="391323"/>
            </a:xfrm>
            <a:custGeom>
              <a:avLst/>
              <a:gdLst>
                <a:gd name="connsiteX0" fmla="*/ 0 w 888275"/>
                <a:gd name="connsiteY0" fmla="*/ 391886 h 391886"/>
                <a:gd name="connsiteX1" fmla="*/ 313509 w 888275"/>
                <a:gd name="connsiteY1" fmla="*/ 0 h 391886"/>
                <a:gd name="connsiteX2" fmla="*/ 888275 w 888275"/>
                <a:gd name="connsiteY2" fmla="*/ 0 h 391886"/>
                <a:gd name="connsiteX0-1" fmla="*/ 0 w 1281975"/>
                <a:gd name="connsiteY0-2" fmla="*/ 391886 h 391886"/>
                <a:gd name="connsiteX1-3" fmla="*/ 313509 w 1281975"/>
                <a:gd name="connsiteY1-4" fmla="*/ 0 h 391886"/>
                <a:gd name="connsiteX2-5" fmla="*/ 1281975 w 1281975"/>
                <a:gd name="connsiteY2-6" fmla="*/ 0 h 391886"/>
              </a:gdLst>
              <a:ahLst/>
              <a:cxnLst>
                <a:cxn ang="0">
                  <a:pos x="connsiteX0-1" y="connsiteY0-2"/>
                </a:cxn>
                <a:cxn ang="0">
                  <a:pos x="connsiteX1-3" y="connsiteY1-4"/>
                </a:cxn>
                <a:cxn ang="0">
                  <a:pos x="connsiteX2-5" y="connsiteY2-6"/>
                </a:cxn>
              </a:cxnLst>
              <a:rect l="l" t="t" r="r" b="b"/>
              <a:pathLst>
                <a:path w="1281975" h="391886">
                  <a:moveTo>
                    <a:pt x="0" y="391886"/>
                  </a:moveTo>
                  <a:lnTo>
                    <a:pt x="313509" y="0"/>
                  </a:lnTo>
                  <a:lnTo>
                    <a:pt x="1281975"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8" name="任意多边形 27"/>
            <p:cNvSpPr/>
            <p:nvPr/>
          </p:nvSpPr>
          <p:spPr>
            <a:xfrm>
              <a:off x="6061582" y="1947272"/>
              <a:ext cx="834394" cy="103585"/>
            </a:xfrm>
            <a:custGeom>
              <a:avLst/>
              <a:gdLst>
                <a:gd name="connsiteX0" fmla="*/ 0 w 548640"/>
                <a:gd name="connsiteY0" fmla="*/ 104503 h 104503"/>
                <a:gd name="connsiteX1" fmla="*/ 274320 w 548640"/>
                <a:gd name="connsiteY1" fmla="*/ 0 h 104503"/>
                <a:gd name="connsiteX2" fmla="*/ 548640 w 548640"/>
                <a:gd name="connsiteY2" fmla="*/ 0 h 104503"/>
                <a:gd name="connsiteX0-1" fmla="*/ 0 w 834390"/>
                <a:gd name="connsiteY0-2" fmla="*/ 104503 h 104503"/>
                <a:gd name="connsiteX1-3" fmla="*/ 274320 w 834390"/>
                <a:gd name="connsiteY1-4" fmla="*/ 0 h 104503"/>
                <a:gd name="connsiteX2-5" fmla="*/ 834390 w 834390"/>
                <a:gd name="connsiteY2-6" fmla="*/ 0 h 104503"/>
              </a:gdLst>
              <a:ahLst/>
              <a:cxnLst>
                <a:cxn ang="0">
                  <a:pos x="connsiteX0-1" y="connsiteY0-2"/>
                </a:cxn>
                <a:cxn ang="0">
                  <a:pos x="connsiteX1-3" y="connsiteY1-4"/>
                </a:cxn>
                <a:cxn ang="0">
                  <a:pos x="connsiteX2-5" y="connsiteY2-6"/>
                </a:cxn>
              </a:cxnLst>
              <a:rect l="l" t="t" r="r" b="b"/>
              <a:pathLst>
                <a:path w="834390" h="104503">
                  <a:moveTo>
                    <a:pt x="0" y="104503"/>
                  </a:moveTo>
                  <a:lnTo>
                    <a:pt x="274320" y="0"/>
                  </a:lnTo>
                  <a:lnTo>
                    <a:pt x="834390"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1"/>
          <a:stretch>
            <a:fillRect/>
          </a:stretch>
        </p:blipFill>
        <p:spPr bwMode="auto">
          <a:xfrm>
            <a:off x="-73025" y="1052513"/>
            <a:ext cx="5483225" cy="3602037"/>
          </a:xfrm>
          <a:prstGeom prst="rect">
            <a:avLst/>
          </a:prstGeom>
          <a:noFill/>
          <a:ln w="12700">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1987" name="组合 3"/>
          <p:cNvGrpSpPr/>
          <p:nvPr/>
        </p:nvGrpSpPr>
        <p:grpSpPr bwMode="auto">
          <a:xfrm>
            <a:off x="5448300" y="2306638"/>
            <a:ext cx="3024188" cy="2425700"/>
            <a:chOff x="5448796" y="2158509"/>
            <a:chExt cx="3024336" cy="2425290"/>
          </a:xfrm>
        </p:grpSpPr>
        <p:sp>
          <p:nvSpPr>
            <p:cNvPr id="5" name="TextBox 4"/>
            <p:cNvSpPr txBox="1"/>
            <p:nvPr/>
          </p:nvSpPr>
          <p:spPr>
            <a:xfrm>
              <a:off x="5448796" y="2158509"/>
              <a:ext cx="1508199" cy="338080"/>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6" name="TextBox 11"/>
            <p:cNvSpPr txBox="1">
              <a:spLocks noChangeArrowheads="1"/>
            </p:cNvSpPr>
            <p:nvPr/>
          </p:nvSpPr>
          <p:spPr bwMode="auto">
            <a:xfrm flipH="1">
              <a:off x="5448796" y="2483891"/>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5448796" y="2983869"/>
              <a:ext cx="1508199" cy="338080"/>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a:spLocks noChangeArrowheads="1"/>
            </p:cNvSpPr>
            <p:nvPr/>
          </p:nvSpPr>
          <p:spPr bwMode="auto">
            <a:xfrm flipH="1">
              <a:off x="5448796" y="3283856"/>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448796" y="3826689"/>
              <a:ext cx="1508199" cy="3380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flipH="1">
              <a:off x="5448796" y="4121914"/>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577390" y="2469606"/>
              <a:ext cx="2711583"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77390" y="3290205"/>
              <a:ext cx="2724283"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77390" y="4148898"/>
              <a:ext cx="2698882"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nvGrpSpPr>
          <p:cNvPr id="43011" name="组合 111"/>
          <p:cNvGrpSpPr/>
          <p:nvPr/>
        </p:nvGrpSpPr>
        <p:grpSpPr bwMode="auto">
          <a:xfrm>
            <a:off x="1727200" y="2284413"/>
            <a:ext cx="5456238" cy="360362"/>
            <a:chOff x="1580059" y="3274341"/>
            <a:chExt cx="5456238" cy="360362"/>
          </a:xfrm>
        </p:grpSpPr>
        <p:grpSp>
          <p:nvGrpSpPr>
            <p:cNvPr id="43012"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3013"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1"/>
          <p:cNvGrpSpPr/>
          <p:nvPr/>
        </p:nvGrpSpPr>
        <p:grpSpPr bwMode="auto">
          <a:xfrm>
            <a:off x="0" y="-19050"/>
            <a:ext cx="9144000" cy="5143500"/>
            <a:chOff x="0" y="0"/>
            <a:chExt cx="9144000" cy="5144244"/>
          </a:xfrm>
        </p:grpSpPr>
        <p:pic>
          <p:nvPicPr>
            <p:cNvPr id="4404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4035" name="组合 4"/>
          <p:cNvGrpSpPr/>
          <p:nvPr/>
        </p:nvGrpSpPr>
        <p:grpSpPr bwMode="auto">
          <a:xfrm>
            <a:off x="231775" y="871538"/>
            <a:ext cx="3979863" cy="2990850"/>
            <a:chOff x="4516438" y="752475"/>
            <a:chExt cx="3979862" cy="2989638"/>
          </a:xfrm>
        </p:grpSpPr>
        <p:sp>
          <p:nvSpPr>
            <p:cNvPr id="44042" name="TextBox 3"/>
            <p:cNvSpPr txBox="1">
              <a:spLocks noChangeArrowheads="1"/>
            </p:cNvSpPr>
            <p:nvPr/>
          </p:nvSpPr>
          <p:spPr bwMode="auto">
            <a:xfrm>
              <a:off x="4581227" y="2188030"/>
              <a:ext cx="316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点击添加标题</a:t>
              </a:r>
              <a:endParaRPr lang="zh-CN" altLang="en-US" sz="2800">
                <a:solidFill>
                  <a:srgbClr val="000000"/>
                </a:solidFill>
                <a:latin typeface="微软雅黑" panose="020B0503020204020204" pitchFamily="34" charset="-122"/>
                <a:ea typeface="微软雅黑" panose="020B0503020204020204" pitchFamily="34" charset="-122"/>
              </a:endParaRPr>
            </a:p>
          </p:txBody>
        </p:sp>
        <p:grpSp>
          <p:nvGrpSpPr>
            <p:cNvPr id="44043" name="组合 6"/>
            <p:cNvGrpSpPr/>
            <p:nvPr/>
          </p:nvGrpSpPr>
          <p:grpSpPr bwMode="auto">
            <a:xfrm>
              <a:off x="4516438" y="752475"/>
              <a:ext cx="3979862" cy="1135063"/>
              <a:chOff x="3712353" y="1361564"/>
              <a:chExt cx="3979637" cy="1136316"/>
            </a:xfrm>
          </p:grpSpPr>
          <p:sp>
            <p:nvSpPr>
              <p:cNvPr id="9" name="TextBox 8"/>
              <p:cNvSpPr txBox="1">
                <a:spLocks noChangeArrowheads="1"/>
              </p:cNvSpPr>
              <p:nvPr/>
            </p:nvSpPr>
            <p:spPr bwMode="auto">
              <a:xfrm>
                <a:off x="3712353" y="1361564"/>
                <a:ext cx="3960588" cy="824823"/>
              </a:xfrm>
              <a:prstGeom prst="rect">
                <a:avLst/>
              </a:prstGeom>
              <a:noFill/>
              <a:ln w="9525">
                <a:noFill/>
                <a:miter lim="800000"/>
              </a:ln>
            </p:spPr>
            <p:txBody>
              <a:bodyPr>
                <a:spAutoFit/>
              </a:bodyPr>
              <a:lstStyle/>
              <a:p>
                <a:pPr defTabSz="914400" eaLnBrk="1" fontAlgn="auto" hangingPunct="1">
                  <a:spcBef>
                    <a:spcPts val="0"/>
                  </a:spcBef>
                  <a:spcAft>
                    <a:spcPts val="0"/>
                  </a:spcAft>
                  <a:defRPr/>
                </a:pPr>
                <a:r>
                  <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rPr>
                  <a:t>志在行业领先</a:t>
                </a:r>
                <a:endPar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3775849" y="2128861"/>
                <a:ext cx="3916141" cy="368557"/>
              </a:xfrm>
              <a:prstGeom prst="rect">
                <a:avLst/>
              </a:prstGeom>
            </p:spPr>
            <p:txBody>
              <a:bodyPr wrap="none">
                <a:spAutoFit/>
              </a:bodyPr>
              <a:lstStyle/>
              <a:p>
                <a:pPr defTabSz="914400" eaLnBrk="1" fontAlgn="auto" hangingPunct="1">
                  <a:spcBef>
                    <a:spcPts val="0"/>
                  </a:spcBef>
                  <a:spcAft>
                    <a:spcPts val="0"/>
                  </a:spcAft>
                  <a:defRPr/>
                </a:pPr>
                <a:r>
                  <a:rPr lang="en-US" altLang="zh-CN" sz="1800" spc="180" dirty="0">
                    <a:solidFill>
                      <a:prstClr val="black"/>
                    </a:solidFill>
                    <a:effectLst>
                      <a:outerShdw blurRad="50800" dist="38100" dir="2700000" algn="tl" rotWithShape="0">
                        <a:prstClr val="black">
                          <a:alpha val="40000"/>
                        </a:prstClr>
                      </a:outerShdw>
                    </a:effectLst>
                    <a:latin typeface="+mn-lt"/>
                    <a:ea typeface="+mn-ea"/>
                  </a:rPr>
                  <a:t>Overall development objectives</a:t>
                </a:r>
                <a:endParaRPr lang="en-US" altLang="zh-CN" sz="1800" spc="180" dirty="0">
                  <a:solidFill>
                    <a:prstClr val="black"/>
                  </a:solidFill>
                  <a:effectLst>
                    <a:outerShdw blurRad="50800" dist="38100" dir="2700000" algn="tl" rotWithShape="0">
                      <a:prstClr val="black">
                        <a:alpha val="40000"/>
                      </a:prstClr>
                    </a:outerShdw>
                  </a:effectLst>
                  <a:latin typeface="+mn-lt"/>
                  <a:ea typeface="+mn-ea"/>
                </a:endParaRPr>
              </a:p>
            </p:txBody>
          </p:sp>
          <p:cxnSp>
            <p:nvCxnSpPr>
              <p:cNvPr id="11" name="直接连接符 10"/>
              <p:cNvCxnSpPr/>
              <p:nvPr/>
            </p:nvCxnSpPr>
            <p:spPr>
              <a:xfrm>
                <a:off x="3852045" y="2157456"/>
                <a:ext cx="3578022" cy="0"/>
              </a:xfrm>
              <a:prstGeom prst="line">
                <a:avLst/>
              </a:prstGeom>
              <a:ln w="6350">
                <a:solidFill>
                  <a:srgbClr val="263560"/>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44044" name="矩形 7"/>
            <p:cNvSpPr>
              <a:spLocks noChangeArrowheads="1"/>
            </p:cNvSpPr>
            <p:nvPr/>
          </p:nvSpPr>
          <p:spPr bwMode="auto">
            <a:xfrm>
              <a:off x="4572889" y="2675154"/>
              <a:ext cx="3721455"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Tx/>
                <a:buNone/>
              </a:pPr>
              <a:r>
                <a:rPr lang="zh-CN" altLang="zh-CN"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zh-CN" altLang="zh-CN" sz="1200">
                <a:solidFill>
                  <a:srgbClr val="000000"/>
                </a:solidFill>
                <a:latin typeface="微软雅黑" panose="020B0503020204020204" pitchFamily="34" charset="-122"/>
                <a:ea typeface="微软雅黑" panose="020B0503020204020204" pitchFamily="34" charset="-122"/>
              </a:endParaRPr>
            </a:p>
          </p:txBody>
        </p:sp>
      </p:grpSp>
      <p:pic>
        <p:nvPicPr>
          <p:cNvPr id="44036"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15875" y="49213"/>
            <a:ext cx="8429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a:xfrm>
            <a:off x="1717675" y="547688"/>
            <a:ext cx="584358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93759" y="531355"/>
            <a:ext cx="894898" cy="99698"/>
            <a:chOff x="6368931" y="742241"/>
            <a:chExt cx="1515715" cy="168862"/>
          </a:xfrm>
          <a:solidFill>
            <a:srgbClr val="0070C0"/>
          </a:solidFill>
        </p:grpSpPr>
        <p:sp>
          <p:nvSpPr>
            <p:cNvPr id="16" name="任意多边形 15"/>
            <p:cNvSpPr/>
            <p:nvPr/>
          </p:nvSpPr>
          <p:spPr>
            <a:xfrm>
              <a:off x="6368931"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任意多边形 16"/>
            <p:cNvSpPr/>
            <p:nvPr/>
          </p:nvSpPr>
          <p:spPr>
            <a:xfrm>
              <a:off x="6580898"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任意多边形 17"/>
            <p:cNvSpPr/>
            <p:nvPr/>
          </p:nvSpPr>
          <p:spPr>
            <a:xfrm>
              <a:off x="6792865"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 name="任意多边形 18"/>
            <p:cNvSpPr/>
            <p:nvPr/>
          </p:nvSpPr>
          <p:spPr>
            <a:xfrm>
              <a:off x="7004832"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0" name="任意多边形 19"/>
            <p:cNvSpPr/>
            <p:nvPr/>
          </p:nvSpPr>
          <p:spPr>
            <a:xfrm>
              <a:off x="7216799"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任意多边形 20"/>
            <p:cNvSpPr/>
            <p:nvPr/>
          </p:nvSpPr>
          <p:spPr>
            <a:xfrm>
              <a:off x="7428766"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任意多边形 21"/>
            <p:cNvSpPr/>
            <p:nvPr/>
          </p:nvSpPr>
          <p:spPr>
            <a:xfrm>
              <a:off x="7640734"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3" name="平行四边形 22"/>
          <p:cNvSpPr/>
          <p:nvPr/>
        </p:nvSpPr>
        <p:spPr>
          <a:xfrm>
            <a:off x="1647825" y="588963"/>
            <a:ext cx="3313113" cy="46037"/>
          </a:xfrm>
          <a:prstGeom prst="parallelogram">
            <a:avLst>
              <a:gd name="adj" fmla="val 96868"/>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TextBox 23"/>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新年计划</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113713" y="547688"/>
            <a:ext cx="104457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1"/>
          <p:cNvGrpSpPr/>
          <p:nvPr/>
        </p:nvGrpSpPr>
        <p:grpSpPr bwMode="auto">
          <a:xfrm>
            <a:off x="0" y="0"/>
            <a:ext cx="9144000" cy="5151438"/>
            <a:chOff x="0" y="1"/>
            <a:chExt cx="9144000" cy="5152176"/>
          </a:xfrm>
        </p:grpSpPr>
        <p:pic>
          <p:nvPicPr>
            <p:cNvPr id="45059" name="Picture 859" descr="C:\Users\admin\Desktop\Nipic_9667229_20120426114907136000.jpg"/>
            <p:cNvPicPr>
              <a:picLocks noChangeAspect="1" noChangeArrowheads="1"/>
            </p:cNvPicPr>
            <p:nvPr/>
          </p:nvPicPr>
          <p:blipFill>
            <a:blip r:embed="rId1">
              <a:extLst>
                <a:ext uri="{28A0092B-C50C-407E-A947-70E740481C1C}">
                  <a14:useLocalDpi xmlns:a14="http://schemas.microsoft.com/office/drawing/2010/main" val="0"/>
                </a:ext>
              </a:extLst>
            </a:blip>
            <a:srcRect l="8401" r="1851"/>
            <a:stretch>
              <a:fillRect/>
            </a:stretch>
          </p:blipFill>
          <p:spPr bwMode="auto">
            <a:xfrm>
              <a:off x="0" y="1"/>
              <a:ext cx="9144000" cy="51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22300" y="314371"/>
              <a:ext cx="2797175" cy="831969"/>
            </a:xfrm>
            <a:prstGeom prst="rect">
              <a:avLst/>
            </a:prstGeom>
            <a:noFill/>
          </p:spPr>
          <p:txBody>
            <a:bodyPr>
              <a:spAutoFit/>
            </a:bodyPr>
            <a:lstStyle/>
            <a:p>
              <a:pPr algn="dist" defTabSz="914400" eaLnBrk="1" fontAlgn="auto" hangingPunct="1">
                <a:spcBef>
                  <a:spcPts val="0"/>
                </a:spcBef>
                <a:spcAft>
                  <a:spcPts val="0"/>
                </a:spcAft>
                <a:defRPr/>
              </a:pPr>
              <a:r>
                <a:rPr lang="zh-CN" altLang="en-US" sz="4800" b="1" dirty="0">
                  <a:solidFill>
                    <a:prstClr val="white"/>
                  </a:solidFill>
                  <a:effectLst>
                    <a:outerShdw blurRad="38100" dist="38100" dir="2700000" algn="tl">
                      <a:srgbClr val="000000">
                        <a:alpha val="43137"/>
                      </a:srgbClr>
                    </a:outerShdw>
                  </a:effectLst>
                  <a:latin typeface="xindexingcao58"/>
                  <a:ea typeface="方正黄草简体" panose="03000509000000000000" pitchFamily="65" charset="-122"/>
                </a:rPr>
                <a:t>展望未来</a:t>
              </a:r>
              <a:endParaRPr lang="zh-CN" altLang="en-US" sz="4800" b="1" dirty="0">
                <a:solidFill>
                  <a:prstClr val="white"/>
                </a:solidFill>
                <a:effectLst>
                  <a:outerShdw blurRad="38100" dist="38100" dir="2700000" algn="tl">
                    <a:srgbClr val="000000">
                      <a:alpha val="43137"/>
                    </a:srgbClr>
                  </a:outerShdw>
                </a:effectLst>
                <a:latin typeface="xindexingcao58"/>
                <a:ea typeface="方正黄草简体" panose="03000509000000000000" pitchFamily="65" charset="-122"/>
              </a:endParaRPr>
            </a:p>
          </p:txBody>
        </p:sp>
        <p:sp>
          <p:nvSpPr>
            <p:cNvPr id="5" name="TextBox 4"/>
            <p:cNvSpPr txBox="1"/>
            <p:nvPr/>
          </p:nvSpPr>
          <p:spPr bwMode="auto">
            <a:xfrm>
              <a:off x="8044975" y="1449844"/>
              <a:ext cx="543739" cy="1815882"/>
            </a:xfrm>
            <a:prstGeom prst="rect">
              <a:avLst/>
            </a:prstGeom>
            <a:noFill/>
            <a:scene3d>
              <a:camera prst="orthographicFront">
                <a:rot lat="20238237" lon="2205594" rev="21271986"/>
              </a:camera>
              <a:lightRig rig="threePt" dir="t"/>
            </a:scene3d>
          </p:spPr>
          <p:txBody>
            <a:bodyPr wrap="none">
              <a:spAutoFit/>
            </a:bodyPr>
            <a:lstStyle/>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行</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业</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第</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一</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bwMode="auto">
            <a:xfrm>
              <a:off x="798513" y="1014559"/>
              <a:ext cx="2449512" cy="0"/>
            </a:xfrm>
            <a:prstGeom prst="line">
              <a:avLst/>
            </a:prstGeom>
            <a:ln w="63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5063" name="矩形 13"/>
            <p:cNvSpPr>
              <a:spLocks noChangeArrowheads="1"/>
            </p:cNvSpPr>
            <p:nvPr/>
          </p:nvSpPr>
          <p:spPr bwMode="auto">
            <a:xfrm>
              <a:off x="719138" y="1281298"/>
              <a:ext cx="3676650"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200">
                  <a:solidFill>
                    <a:srgbClr val="D9D9D9"/>
                  </a:solidFill>
                  <a:latin typeface="微软雅黑" panose="020B0503020204020204" pitchFamily="34" charset="-122"/>
                  <a:ea typeface="微软雅黑" panose="020B0503020204020204" pitchFamily="34" charset="-122"/>
                </a:rPr>
                <a:t>拥有国内顶尖的</a:t>
              </a:r>
              <a:r>
                <a:rPr lang="en-US" altLang="zh-CN" sz="1200">
                  <a:solidFill>
                    <a:srgbClr val="D9D9D9"/>
                  </a:solidFill>
                  <a:latin typeface="微软雅黑" panose="020B0503020204020204" pitchFamily="34" charset="-122"/>
                  <a:ea typeface="微软雅黑" panose="020B0503020204020204" pitchFamily="34" charset="-122"/>
                </a:rPr>
                <a:t>PPT</a:t>
              </a:r>
              <a:r>
                <a:rPr lang="zh-CN" altLang="en-US" sz="1200">
                  <a:solidFill>
                    <a:srgbClr val="D9D9D9"/>
                  </a:solidFill>
                  <a:latin typeface="微软雅黑" panose="020B0503020204020204" pitchFamily="34" charset="-122"/>
                  <a:ea typeface="微软雅黑" panose="020B0503020204020204" pitchFamily="34" charset="-122"/>
                </a:rPr>
                <a:t>制作技术、顶级的</a:t>
              </a:r>
              <a:r>
                <a:rPr lang="en-US" altLang="zh-CN" sz="1200">
                  <a:solidFill>
                    <a:srgbClr val="D9D9D9"/>
                  </a:solidFill>
                  <a:latin typeface="微软雅黑" panose="020B0503020204020204" pitchFamily="34" charset="-122"/>
                  <a:ea typeface="微软雅黑" panose="020B0503020204020204" pitchFamily="34" charset="-122"/>
                </a:rPr>
                <a:t>PPT</a:t>
              </a:r>
              <a:r>
                <a:rPr lang="zh-CN" altLang="en-US" sz="1200">
                  <a:solidFill>
                    <a:srgbClr val="D9D9D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D9D9D9"/>
                </a:solidFill>
                <a:latin typeface="微软雅黑" panose="020B0503020204020204" pitchFamily="34" charset="-122"/>
                <a:ea typeface="微软雅黑" panose="020B0503020204020204" pitchFamily="34" charset="-122"/>
              </a:endParaRPr>
            </a:p>
          </p:txBody>
        </p:sp>
        <p:sp>
          <p:nvSpPr>
            <p:cNvPr id="45064" name="TextBox 7"/>
            <p:cNvSpPr txBox="1">
              <a:spLocks noChangeArrowheads="1"/>
            </p:cNvSpPr>
            <p:nvPr/>
          </p:nvSpPr>
          <p:spPr bwMode="auto">
            <a:xfrm>
              <a:off x="928688" y="1014559"/>
              <a:ext cx="2374900" cy="2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defTabSz="914400" eaLnBrk="1" hangingPunct="1">
                <a:spcBef>
                  <a:spcPct val="0"/>
                </a:spcBef>
                <a:buFontTx/>
                <a:buNone/>
              </a:pPr>
              <a:r>
                <a:rPr lang="en-US" altLang="zh-CN" sz="1100">
                  <a:solidFill>
                    <a:srgbClr val="D9D9D9"/>
                  </a:solidFill>
                  <a:latin typeface="Arial" panose="020B0604020202020204" pitchFamily="34" charset="0"/>
                  <a:cs typeface="Arial" panose="020B0604020202020204" pitchFamily="34" charset="0"/>
                </a:rPr>
                <a:t>Look Forward To The Future</a:t>
              </a:r>
              <a:endParaRPr lang="zh-CN" altLang="en-US" sz="1100">
                <a:solidFill>
                  <a:srgbClr val="D9D9D9"/>
                </a:solidFill>
                <a:latin typeface="Arial" panose="020B0604020202020204" pitchFamily="34" charset="0"/>
                <a:cs typeface="Arial" panose="020B0604020202020204" pitchFamily="34" charset="0"/>
              </a:endParaRPr>
            </a:p>
          </p:txBody>
        </p:sp>
        <p:grpSp>
          <p:nvGrpSpPr>
            <p:cNvPr id="45065" name="组合 8"/>
            <p:cNvGrpSpPr/>
            <p:nvPr/>
          </p:nvGrpSpPr>
          <p:grpSpPr bwMode="auto">
            <a:xfrm>
              <a:off x="804779" y="1114778"/>
              <a:ext cx="133610" cy="72008"/>
              <a:chOff x="3096840" y="993951"/>
              <a:chExt cx="133610" cy="72008"/>
            </a:xfrm>
          </p:grpSpPr>
          <p:sp>
            <p:nvSpPr>
              <p:cNvPr id="11" name="燕尾形 10"/>
              <p:cNvSpPr/>
              <p:nvPr/>
            </p:nvSpPr>
            <p:spPr>
              <a:xfrm>
                <a:off x="3096924" y="993759"/>
                <a:ext cx="71437" cy="71448"/>
              </a:xfrm>
              <a:prstGeom prst="chevron">
                <a:avLst>
                  <a:gd name="adj" fmla="val 615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12" name="燕尾形 11"/>
              <p:cNvSpPr/>
              <p:nvPr/>
            </p:nvSpPr>
            <p:spPr>
              <a:xfrm>
                <a:off x="3158836" y="993759"/>
                <a:ext cx="71438" cy="71448"/>
              </a:xfrm>
              <a:prstGeom prst="chevron">
                <a:avLst>
                  <a:gd name="adj" fmla="val 615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pic>
          <p:nvPicPr>
            <p:cNvPr id="10" name="Picture 5" descr="E:\work\R-锐普形象识别系统\20110708新LOGO应用\锐普PPT白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4975" y="761603"/>
              <a:ext cx="659829" cy="778357"/>
            </a:xfrm>
            <a:prstGeom prst="rect">
              <a:avLst/>
            </a:prstGeom>
            <a:noFill/>
            <a:scene3d>
              <a:camera prst="orthographicFront">
                <a:rot lat="20192859" lon="1624021" rev="21435099"/>
              </a:camera>
              <a:lightRig rig="threePt" dir="t"/>
            </a:scene3d>
            <a:extLst>
              <a:ext uri="{909E8E84-426E-40DD-AFC4-6F175D3DCCD1}">
                <a14:hiddenFill xmlns:a14="http://schemas.microsoft.com/office/drawing/2010/main">
                  <a:solidFill>
                    <a:srgbClr val="FFFFFF"/>
                  </a:solidFill>
                </a14:hiddenFill>
              </a:ext>
            </a:extLst>
          </p:spPr>
        </p:pic>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nvGrpSpPr>
          <p:cNvPr id="18435" name="组合 108"/>
          <p:cNvGrpSpPr/>
          <p:nvPr/>
        </p:nvGrpSpPr>
        <p:grpSpPr bwMode="auto">
          <a:xfrm>
            <a:off x="1757363" y="2286000"/>
            <a:ext cx="5456237" cy="363538"/>
            <a:chOff x="827584" y="1618577"/>
            <a:chExt cx="5456238" cy="363657"/>
          </a:xfrm>
        </p:grpSpPr>
        <p:grpSp>
          <p:nvGrpSpPr>
            <p:cNvPr id="1843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C:\Documents and Settings\Administrator\桌面\未标题-1.png"/>
          <p:cNvPicPr>
            <a:picLocks noChangeAspect="1" noChangeArrowheads="1"/>
          </p:cNvPicPr>
          <p:nvPr/>
        </p:nvPicPr>
        <p:blipFill>
          <a:blip r:embed="rId1">
            <a:extLst>
              <a:ext uri="{28A0092B-C50C-407E-A947-70E740481C1C}">
                <a14:useLocalDpi xmlns:a14="http://schemas.microsoft.com/office/drawing/2010/main" val="0"/>
              </a:ext>
            </a:extLst>
          </a:blip>
          <a:srcRect b="8574"/>
          <a:stretch>
            <a:fillRect/>
          </a:stretch>
        </p:blipFill>
        <p:spPr bwMode="auto">
          <a:xfrm>
            <a:off x="4597400" y="1635125"/>
            <a:ext cx="45402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0" y="879475"/>
            <a:ext cx="53990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flipV="1">
            <a:off x="0" y="4905375"/>
            <a:ext cx="9137650" cy="2365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6" name="直接连接符 15"/>
          <p:cNvCxnSpPr/>
          <p:nvPr/>
        </p:nvCxnSpPr>
        <p:spPr>
          <a:xfrm>
            <a:off x="6350" y="4881563"/>
            <a:ext cx="9131300"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grpSp>
        <p:nvGrpSpPr>
          <p:cNvPr id="46093" name="组合 29"/>
          <p:cNvGrpSpPr/>
          <p:nvPr/>
        </p:nvGrpSpPr>
        <p:grpSpPr bwMode="auto">
          <a:xfrm rot="0">
            <a:off x="8850630" y="4987925"/>
            <a:ext cx="241300" cy="53975"/>
            <a:chOff x="6916717" y="3834477"/>
            <a:chExt cx="241300" cy="53975"/>
          </a:xfrm>
        </p:grpSpPr>
        <p:sp>
          <p:nvSpPr>
            <p:cNvPr id="31" name="燕尾形 30"/>
            <p:cNvSpPr/>
            <p:nvPr/>
          </p:nvSpPr>
          <p:spPr bwMode="auto">
            <a:xfrm rot="10800000">
              <a:off x="6916717" y="3834476"/>
              <a:ext cx="47625"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2" name="燕尾形 31"/>
            <p:cNvSpPr/>
            <p:nvPr/>
          </p:nvSpPr>
          <p:spPr bwMode="auto">
            <a:xfrm rot="10800000">
              <a:off x="6981804" y="3834476"/>
              <a:ext cx="47625"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3" name="燕尾形 32"/>
            <p:cNvSpPr/>
            <p:nvPr/>
          </p:nvSpPr>
          <p:spPr bwMode="auto">
            <a:xfrm rot="10800000">
              <a:off x="7046892" y="3834476"/>
              <a:ext cx="46037"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4" name="燕尾形 33"/>
            <p:cNvSpPr/>
            <p:nvPr/>
          </p:nvSpPr>
          <p:spPr bwMode="auto">
            <a:xfrm rot="10800000">
              <a:off x="7111979" y="3834476"/>
              <a:ext cx="46038"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sp>
        <p:nvSpPr>
          <p:cNvPr id="20" name="TextBox 19"/>
          <p:cNvSpPr txBox="1">
            <a:spLocks noChangeArrowheads="1"/>
          </p:cNvSpPr>
          <p:nvPr/>
        </p:nvSpPr>
        <p:spPr bwMode="auto">
          <a:xfrm>
            <a:off x="5399088" y="995363"/>
            <a:ext cx="25225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3600" b="1"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谢谢观看！</a:t>
            </a:r>
            <a:endParaRPr lang="zh-CN" altLang="en-US" sz="3600" b="1"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6089" name="组合 20"/>
          <p:cNvGrpSpPr/>
          <p:nvPr/>
        </p:nvGrpSpPr>
        <p:grpSpPr bwMode="auto">
          <a:xfrm>
            <a:off x="5389563" y="1617663"/>
            <a:ext cx="1830387" cy="338137"/>
            <a:chOff x="4587638" y="2522021"/>
            <a:chExt cx="1830627" cy="337387"/>
          </a:xfrm>
        </p:grpSpPr>
        <p:sp>
          <p:nvSpPr>
            <p:cNvPr id="22" name="矩形 21"/>
            <p:cNvSpPr/>
            <p:nvPr/>
          </p:nvSpPr>
          <p:spPr>
            <a:xfrm>
              <a:off x="4644795" y="2550533"/>
              <a:ext cx="1592471" cy="2882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091" name="矩形 22"/>
            <p:cNvSpPr>
              <a:spLocks noChangeArrowheads="1"/>
            </p:cNvSpPr>
            <p:nvPr/>
          </p:nvSpPr>
          <p:spPr bwMode="auto">
            <a:xfrm>
              <a:off x="4587638" y="2522021"/>
              <a:ext cx="1830627" cy="33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b="1">
                  <a:solidFill>
                    <a:srgbClr val="FFFFFF"/>
                  </a:solidFill>
                  <a:latin typeface="微软雅黑" panose="020B0503020204020204" pitchFamily="34" charset="-122"/>
                  <a:ea typeface="微软雅黑" panose="020B0503020204020204" pitchFamily="34" charset="-122"/>
                </a:rPr>
                <a:t>THANK  YOU !</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19459" name="组合 2"/>
          <p:cNvGrpSpPr/>
          <p:nvPr/>
        </p:nvGrpSpPr>
        <p:grpSpPr bwMode="auto">
          <a:xfrm>
            <a:off x="7150100" y="1708150"/>
            <a:ext cx="1601788" cy="2447925"/>
            <a:chOff x="7150030" y="1491630"/>
            <a:chExt cx="1601958" cy="2448272"/>
          </a:xfrm>
        </p:grpSpPr>
        <p:sp>
          <p:nvSpPr>
            <p:cNvPr id="4" name="矩形 3"/>
            <p:cNvSpPr/>
            <p:nvPr/>
          </p:nvSpPr>
          <p:spPr>
            <a:xfrm>
              <a:off x="7153205" y="1923491"/>
              <a:ext cx="1598783"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矩形 4"/>
            <p:cNvSpPr/>
            <p:nvPr/>
          </p:nvSpPr>
          <p:spPr>
            <a:xfrm>
              <a:off x="7150030" y="1491630"/>
              <a:ext cx="1598783"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92" name="TextBox 5"/>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93"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专业</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动画传奇</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19460" name="组合 12"/>
          <p:cNvGrpSpPr/>
          <p:nvPr/>
        </p:nvGrpSpPr>
        <p:grpSpPr bwMode="auto">
          <a:xfrm>
            <a:off x="381000" y="1708150"/>
            <a:ext cx="1647825" cy="2447925"/>
            <a:chOff x="381278" y="1491630"/>
            <a:chExt cx="1648051" cy="2448272"/>
          </a:xfrm>
        </p:grpSpPr>
        <p:sp>
          <p:nvSpPr>
            <p:cNvPr id="14" name="矩形 13"/>
            <p:cNvSpPr/>
            <p:nvPr/>
          </p:nvSpPr>
          <p:spPr>
            <a:xfrm>
              <a:off x="381278" y="1923491"/>
              <a:ext cx="1598832"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矩形 14"/>
            <p:cNvSpPr/>
            <p:nvPr/>
          </p:nvSpPr>
          <p:spPr>
            <a:xfrm>
              <a:off x="381278" y="1491630"/>
              <a:ext cx="1598832"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87" name="TextBox 15"/>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7</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88"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a:off x="1906281" y="1673425"/>
              <a:ext cx="177825" cy="682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1" name="组合 18"/>
          <p:cNvGrpSpPr/>
          <p:nvPr/>
        </p:nvGrpSpPr>
        <p:grpSpPr bwMode="auto">
          <a:xfrm>
            <a:off x="1952625" y="1708150"/>
            <a:ext cx="1846263" cy="2447925"/>
            <a:chOff x="1952614" y="1491630"/>
            <a:chExt cx="1846662" cy="2448272"/>
          </a:xfrm>
        </p:grpSpPr>
        <p:sp>
          <p:nvSpPr>
            <p:cNvPr id="20" name="矩形 19"/>
            <p:cNvSpPr/>
            <p:nvPr/>
          </p:nvSpPr>
          <p:spPr>
            <a:xfrm>
              <a:off x="2076466" y="1923491"/>
              <a:ext cx="1598958"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矩形 20"/>
            <p:cNvSpPr/>
            <p:nvPr/>
          </p:nvSpPr>
          <p:spPr>
            <a:xfrm>
              <a:off x="2073290" y="1491630"/>
              <a:ext cx="1598958"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82" name="TextBox 21"/>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10</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83"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商城</a:t>
              </a:r>
              <a:r>
                <a:rPr lang="en-US" altLang="zh-CN" sz="1200">
                  <a:solidFill>
                    <a:srgbClr val="000000"/>
                  </a:solidFill>
                  <a:latin typeface="微软雅黑" panose="020B0503020204020204" pitchFamily="34" charset="-122"/>
                  <a:ea typeface="微软雅黑" panose="020B0503020204020204" pitchFamily="34" charset="-122"/>
                </a:rPr>
                <a:t>www.rapidppt.com</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4" name="等腰三角形 23"/>
            <p:cNvSpPr/>
            <p:nvPr/>
          </p:nvSpPr>
          <p:spPr>
            <a:xfrm rot="5400000">
              <a:off x="3598420" y="1673422"/>
              <a:ext cx="177825" cy="6827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2" name="组合 24"/>
          <p:cNvGrpSpPr/>
          <p:nvPr/>
        </p:nvGrpSpPr>
        <p:grpSpPr bwMode="auto">
          <a:xfrm>
            <a:off x="3762375" y="1708150"/>
            <a:ext cx="1655763" cy="2447925"/>
            <a:chOff x="3762653" y="1491630"/>
            <a:chExt cx="1654719" cy="2448272"/>
          </a:xfrm>
        </p:grpSpPr>
        <p:sp>
          <p:nvSpPr>
            <p:cNvPr id="26" name="矩形 25"/>
            <p:cNvSpPr/>
            <p:nvPr/>
          </p:nvSpPr>
          <p:spPr>
            <a:xfrm>
              <a:off x="3762653" y="1923491"/>
              <a:ext cx="1599191"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矩形 26"/>
            <p:cNvSpPr/>
            <p:nvPr/>
          </p:nvSpPr>
          <p:spPr>
            <a:xfrm>
              <a:off x="3765826" y="1491630"/>
              <a:ext cx="1597605"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77" name="TextBox 27"/>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2008</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78"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论坛</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www.rapidbbs.cn</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0" name="等腰三角形 29"/>
            <p:cNvSpPr/>
            <p:nvPr/>
          </p:nvSpPr>
          <p:spPr>
            <a:xfrm rot="5400000">
              <a:off x="5294350" y="1673450"/>
              <a:ext cx="177825" cy="6822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3" name="组合 30"/>
          <p:cNvGrpSpPr/>
          <p:nvPr/>
        </p:nvGrpSpPr>
        <p:grpSpPr bwMode="auto">
          <a:xfrm>
            <a:off x="5432425" y="1708150"/>
            <a:ext cx="1687513" cy="2447925"/>
            <a:chOff x="5432442" y="1491630"/>
            <a:chExt cx="1687047" cy="2448272"/>
          </a:xfrm>
        </p:grpSpPr>
        <p:sp>
          <p:nvSpPr>
            <p:cNvPr id="32" name="矩形 31"/>
            <p:cNvSpPr/>
            <p:nvPr/>
          </p:nvSpPr>
          <p:spPr>
            <a:xfrm>
              <a:off x="5457835" y="1923491"/>
              <a:ext cx="1598172"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矩形 32"/>
            <p:cNvSpPr/>
            <p:nvPr/>
          </p:nvSpPr>
          <p:spPr>
            <a:xfrm>
              <a:off x="5457835" y="1491630"/>
              <a:ext cx="1598172"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72" name="TextBox 33"/>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73"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精髓教程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演义</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6" name="等腰三角形 35"/>
            <p:cNvSpPr/>
            <p:nvPr/>
          </p:nvSpPr>
          <p:spPr>
            <a:xfrm rot="5400000">
              <a:off x="6996455" y="1673438"/>
              <a:ext cx="177825" cy="6824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464" name="组合 48"/>
          <p:cNvGrpSpPr/>
          <p:nvPr/>
        </p:nvGrpSpPr>
        <p:grpSpPr bwMode="auto">
          <a:xfrm>
            <a:off x="6904038" y="957263"/>
            <a:ext cx="2239962" cy="368300"/>
            <a:chOff x="6904831" y="956841"/>
            <a:chExt cx="2239165" cy="369332"/>
          </a:xfrm>
        </p:grpSpPr>
        <p:sp>
          <p:nvSpPr>
            <p:cNvPr id="47" name="五边形 46"/>
            <p:cNvSpPr/>
            <p:nvPr/>
          </p:nvSpPr>
          <p:spPr>
            <a:xfrm flipH="1">
              <a:off x="6919113" y="987088"/>
              <a:ext cx="2224883" cy="321574"/>
            </a:xfrm>
            <a:prstGeom prst="homePlat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Text Box 102"/>
            <p:cNvSpPr txBox="1">
              <a:spLocks noChangeArrowheads="1"/>
            </p:cNvSpPr>
            <p:nvPr/>
          </p:nvSpPr>
          <p:spPr bwMode="gray">
            <a:xfrm>
              <a:off x="6904831" y="956841"/>
              <a:ext cx="1836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fontAlgn="auto">
                <a:spcBef>
                  <a:spcPts val="0"/>
                </a:spcBef>
                <a:spcAft>
                  <a:spcPts val="0"/>
                </a:spcAft>
                <a:buSzPct val="120000"/>
                <a:defRPr/>
              </a:pPr>
              <a:r>
                <a:rPr lang="zh-CN" altLang="en-US" sz="18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18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9467" name="组合 47"/>
            <p:cNvGrpSpPr/>
            <p:nvPr/>
          </p:nvGrpSpPr>
          <p:grpSpPr bwMode="auto">
            <a:xfrm>
              <a:off x="8478401" y="1072190"/>
              <a:ext cx="154424" cy="168062"/>
              <a:chOff x="8522851" y="1033462"/>
              <a:chExt cx="201678" cy="219490"/>
            </a:xfrm>
          </p:grpSpPr>
          <p:sp>
            <p:nvSpPr>
              <p:cNvPr id="45" name="燕尾形 44"/>
              <p:cNvSpPr/>
              <p:nvPr/>
            </p:nvSpPr>
            <p:spPr bwMode="auto">
              <a:xfrm rot="10800000">
                <a:off x="8523726" y="1032510"/>
                <a:ext cx="109844" cy="220385"/>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46" name="燕尾形 45"/>
              <p:cNvSpPr/>
              <p:nvPr/>
            </p:nvSpPr>
            <p:spPr bwMode="auto">
              <a:xfrm rot="10800000">
                <a:off x="8614917" y="1032510"/>
                <a:ext cx="109844" cy="220385"/>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0483" name="组合 2"/>
          <p:cNvGrpSpPr/>
          <p:nvPr/>
        </p:nvGrpSpPr>
        <p:grpSpPr bwMode="auto">
          <a:xfrm>
            <a:off x="-800100" y="1069975"/>
            <a:ext cx="9332913" cy="3449638"/>
            <a:chOff x="-799976" y="1070594"/>
            <a:chExt cx="9332416" cy="3449698"/>
          </a:xfrm>
        </p:grpSpPr>
        <p:sp>
          <p:nvSpPr>
            <p:cNvPr id="4" name="矩形 3"/>
            <p:cNvSpPr/>
            <p:nvPr/>
          </p:nvSpPr>
          <p:spPr>
            <a:xfrm>
              <a:off x="8281628" y="1892933"/>
              <a:ext cx="250812" cy="7080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矩形 4"/>
            <p:cNvSpPr/>
            <p:nvPr/>
          </p:nvSpPr>
          <p:spPr>
            <a:xfrm>
              <a:off x="8281628" y="2718448"/>
              <a:ext cx="250812" cy="709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矩形 5"/>
            <p:cNvSpPr/>
            <p:nvPr/>
          </p:nvSpPr>
          <p:spPr>
            <a:xfrm>
              <a:off x="8281628" y="3588413"/>
              <a:ext cx="250812" cy="93187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矩形 6"/>
            <p:cNvSpPr/>
            <p:nvPr/>
          </p:nvSpPr>
          <p:spPr>
            <a:xfrm>
              <a:off x="8281628" y="1070594"/>
              <a:ext cx="250812" cy="709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椭圆 7"/>
            <p:cNvSpPr/>
            <p:nvPr/>
          </p:nvSpPr>
          <p:spPr>
            <a:xfrm>
              <a:off x="-799976" y="1635754"/>
              <a:ext cx="2003318" cy="2003460"/>
            </a:xfrm>
            <a:prstGeom prst="ellipse">
              <a:avLst/>
            </a:prstGeom>
            <a:solidFill>
              <a:srgbClr val="0070C0">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椭圆 8"/>
            <p:cNvSpPr/>
            <p:nvPr/>
          </p:nvSpPr>
          <p:spPr>
            <a:xfrm>
              <a:off x="-703144" y="1732594"/>
              <a:ext cx="1809655" cy="1809781"/>
            </a:xfrm>
            <a:prstGeom prst="ellips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Text Box 102"/>
            <p:cNvSpPr txBox="1">
              <a:spLocks noChangeArrowheads="1"/>
            </p:cNvSpPr>
            <p:nvPr/>
          </p:nvSpPr>
          <p:spPr bwMode="gray">
            <a:xfrm>
              <a:off x="349313" y="1991360"/>
              <a:ext cx="387329" cy="132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fontAlgn="auto">
                <a:spcBef>
                  <a:spcPts val="0"/>
                </a:spcBef>
                <a:spcAft>
                  <a:spcPts val="0"/>
                </a:spcAft>
                <a:buSzPct val="120000"/>
                <a:defRPr/>
              </a:pPr>
              <a:r>
                <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组织结构</a:t>
              </a:r>
              <a:endPar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028727" y="2653360"/>
              <a:ext cx="6270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587497" y="1313486"/>
              <a:ext cx="415903" cy="2654346"/>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矩形 12"/>
            <p:cNvSpPr/>
            <p:nvPr/>
          </p:nvSpPr>
          <p:spPr>
            <a:xfrm>
              <a:off x="1619245" y="1361112"/>
              <a:ext cx="346057" cy="2554331"/>
            </a:xfrm>
            <a:prstGeom prst="rect">
              <a:avLst/>
            </a:prstGeom>
            <a:noFill/>
          </p:spPr>
          <p:txBody>
            <a:bodyPr>
              <a:spAutoFit/>
            </a:bodyPr>
            <a:lstStyle/>
            <a:p>
              <a:pPr algn="ctr" defTabSz="914400" eaLnBrk="1" fontAlgn="auto" hangingPunct="1">
                <a:spcBef>
                  <a:spcPts val="0"/>
                </a:spcBef>
                <a:spcAft>
                  <a:spcPts val="0"/>
                </a:spcAft>
                <a:defRPr/>
              </a:pP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上海锐普广告有限公司</a:t>
              </a:r>
              <a:endPar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圆角矩形 13"/>
            <p:cNvSpPr/>
            <p:nvPr/>
          </p:nvSpPr>
          <p:spPr>
            <a:xfrm>
              <a:off x="2687576" y="1138858"/>
              <a:ext cx="1377877" cy="473083"/>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圆角矩形 14"/>
            <p:cNvSpPr/>
            <p:nvPr/>
          </p:nvSpPr>
          <p:spPr>
            <a:xfrm>
              <a:off x="2687576" y="2008823"/>
              <a:ext cx="1377877" cy="474670"/>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圆角矩形 15"/>
            <p:cNvSpPr/>
            <p:nvPr/>
          </p:nvSpPr>
          <p:spPr>
            <a:xfrm>
              <a:off x="2687576" y="2880375"/>
              <a:ext cx="1377877" cy="474671"/>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圆角矩形 16"/>
            <p:cNvSpPr/>
            <p:nvPr/>
          </p:nvSpPr>
          <p:spPr>
            <a:xfrm>
              <a:off x="2687576" y="3751929"/>
              <a:ext cx="1377877" cy="473083"/>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矩形 17"/>
            <p:cNvSpPr/>
            <p:nvPr/>
          </p:nvSpPr>
          <p:spPr>
            <a:xfrm>
              <a:off x="2659003" y="1221410"/>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定制设计部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2659003" y="2092962"/>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模板开发部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2659003" y="2969277"/>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技能培训部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2660590" y="3847180"/>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社区交流部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239925" y="1373812"/>
              <a:ext cx="0" cy="259084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3575" y="1370637"/>
              <a:ext cx="51273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233575" y="2231077"/>
              <a:ext cx="47463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233575" y="3101042"/>
              <a:ext cx="48733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33575" y="3969419"/>
              <a:ext cx="43812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62278" y="1370637"/>
              <a:ext cx="33176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033705" y="2231077"/>
              <a:ext cx="3984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033705" y="3101042"/>
              <a:ext cx="3857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33705" y="3999583"/>
              <a:ext cx="3857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4405160" y="1070594"/>
              <a:ext cx="4055846" cy="709625"/>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TextBox 31"/>
            <p:cNvSpPr txBox="1"/>
            <p:nvPr/>
          </p:nvSpPr>
          <p:spPr bwMode="auto">
            <a:xfrm>
              <a:off x="4488295" y="1163637"/>
              <a:ext cx="1756412" cy="543739"/>
            </a:xfrm>
            <a:prstGeom prst="rect">
              <a:avLst/>
            </a:prstGeom>
            <a:noFill/>
            <a:scene3d>
              <a:camera prst="orthographicFront"/>
              <a:lightRig rig="flat" dir="t"/>
            </a:scene3d>
            <a:sp3d prstMaterial="plastic"/>
          </p:spPr>
          <p:txBody>
            <a:bodyPr>
              <a:spAutoFit/>
            </a:bodyPr>
            <a:lstStyle/>
            <a:p>
              <a:pPr marL="171450" indent="-171450" algn="ctr"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模板定制设计</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gn="ctr"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宣传</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33" name="矩形 32"/>
            <p:cNvSpPr/>
            <p:nvPr/>
          </p:nvSpPr>
          <p:spPr>
            <a:xfrm>
              <a:off x="6534410" y="1163637"/>
              <a:ext cx="1998030" cy="54373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汇报</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创意</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405160" y="1886583"/>
              <a:ext cx="4055846" cy="708037"/>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圆角矩形 34"/>
            <p:cNvSpPr/>
            <p:nvPr/>
          </p:nvSpPr>
          <p:spPr>
            <a:xfrm>
              <a:off x="4405160" y="2715273"/>
              <a:ext cx="4055846" cy="709625"/>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 name="圆角矩形 35"/>
            <p:cNvSpPr/>
            <p:nvPr/>
          </p:nvSpPr>
          <p:spPr>
            <a:xfrm>
              <a:off x="4405160" y="3580476"/>
              <a:ext cx="4055846" cy="939816"/>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37" name="直接连接符 36"/>
            <p:cNvCxnSpPr/>
            <p:nvPr/>
          </p:nvCxnSpPr>
          <p:spPr>
            <a:xfrm>
              <a:off x="1973239" y="2653360"/>
              <a:ext cx="27144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bwMode="auto">
            <a:xfrm>
              <a:off x="4488295" y="1961054"/>
              <a:ext cx="1751050" cy="543739"/>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zh-CN" altLang="en-US" dirty="0">
                  <a:solidFill>
                    <a:prstClr val="black"/>
                  </a:solidFill>
                </a:rPr>
                <a:t>通用</a:t>
              </a:r>
              <a:r>
                <a:rPr lang="en-US" altLang="zh-CN" dirty="0">
                  <a:solidFill>
                    <a:prstClr val="black"/>
                  </a:solidFill>
                </a:rPr>
                <a:t>PPT</a:t>
              </a:r>
              <a:r>
                <a:rPr lang="zh-CN" altLang="en-US" dirty="0">
                  <a:solidFill>
                    <a:prstClr val="black"/>
                  </a:solidFill>
                </a:rPr>
                <a:t>模板设计</a:t>
              </a:r>
              <a:endParaRPr lang="en-US" altLang="zh-CN" dirty="0">
                <a:solidFill>
                  <a:prstClr val="black"/>
                </a:solidFill>
              </a:endParaRPr>
            </a:p>
            <a:p>
              <a:pPr fontAlgn="auto">
                <a:spcAft>
                  <a:spcPts val="0"/>
                </a:spcAft>
                <a:defRPr/>
              </a:pPr>
              <a:r>
                <a:rPr lang="zh-CN" altLang="en-US" dirty="0">
                  <a:solidFill>
                    <a:prstClr val="black"/>
                  </a:solidFill>
                </a:rPr>
                <a:t>通用</a:t>
              </a:r>
              <a:r>
                <a:rPr lang="en-US" altLang="zh-CN" dirty="0">
                  <a:solidFill>
                    <a:prstClr val="black"/>
                  </a:solidFill>
                </a:rPr>
                <a:t>PPT</a:t>
              </a:r>
              <a:r>
                <a:rPr lang="zh-CN" altLang="en-US" dirty="0">
                  <a:solidFill>
                    <a:prstClr val="black"/>
                  </a:solidFill>
                </a:rPr>
                <a:t>图表设计</a:t>
              </a:r>
              <a:endParaRPr lang="en-US" altLang="zh-CN" dirty="0">
                <a:solidFill>
                  <a:prstClr val="black"/>
                </a:solidFill>
              </a:endParaRPr>
            </a:p>
          </p:txBody>
        </p:sp>
        <p:sp>
          <p:nvSpPr>
            <p:cNvPr id="39" name="矩形 38"/>
            <p:cNvSpPr/>
            <p:nvPr/>
          </p:nvSpPr>
          <p:spPr>
            <a:xfrm>
              <a:off x="6534410" y="1996269"/>
              <a:ext cx="1746728" cy="27186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售后技术支持</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0" name="TextBox 39"/>
            <p:cNvSpPr txBox="1"/>
            <p:nvPr/>
          </p:nvSpPr>
          <p:spPr bwMode="auto">
            <a:xfrm>
              <a:off x="4554544" y="2791831"/>
              <a:ext cx="1618552" cy="543739"/>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zh-CN" altLang="en-US" dirty="0">
                  <a:solidFill>
                    <a:prstClr val="black"/>
                  </a:solidFill>
                </a:rPr>
                <a:t>快速提升</a:t>
              </a:r>
              <a:r>
                <a:rPr lang="en-US" altLang="zh-CN" dirty="0">
                  <a:solidFill>
                    <a:prstClr val="black"/>
                  </a:solidFill>
                </a:rPr>
                <a:t>PPT</a:t>
              </a:r>
              <a:r>
                <a:rPr lang="zh-CN" altLang="en-US" dirty="0">
                  <a:solidFill>
                    <a:prstClr val="black"/>
                  </a:solidFill>
                </a:rPr>
                <a:t>培训</a:t>
              </a:r>
              <a:endParaRPr lang="en-US" altLang="zh-CN" dirty="0">
                <a:solidFill>
                  <a:prstClr val="black"/>
                </a:solidFill>
              </a:endParaRPr>
            </a:p>
            <a:p>
              <a:pPr fontAlgn="auto">
                <a:spcAft>
                  <a:spcPts val="0"/>
                </a:spcAft>
                <a:defRPr/>
              </a:pPr>
              <a:r>
                <a:rPr lang="zh-CN" altLang="en-US" dirty="0">
                  <a:solidFill>
                    <a:prstClr val="black"/>
                  </a:solidFill>
                </a:rPr>
                <a:t>高级技能</a:t>
              </a:r>
              <a:r>
                <a:rPr lang="en-US" altLang="zh-CN" dirty="0">
                  <a:solidFill>
                    <a:prstClr val="black"/>
                  </a:solidFill>
                </a:rPr>
                <a:t>PPT</a:t>
              </a:r>
              <a:r>
                <a:rPr lang="zh-CN" altLang="en-US" dirty="0">
                  <a:solidFill>
                    <a:prstClr val="black"/>
                  </a:solidFill>
                </a:rPr>
                <a:t>培训</a:t>
              </a:r>
              <a:endParaRPr lang="en-US" altLang="zh-CN" dirty="0">
                <a:solidFill>
                  <a:prstClr val="black"/>
                </a:solidFill>
              </a:endParaRPr>
            </a:p>
          </p:txBody>
        </p:sp>
        <p:sp>
          <p:nvSpPr>
            <p:cNvPr id="41" name="矩形 40"/>
            <p:cNvSpPr/>
            <p:nvPr/>
          </p:nvSpPr>
          <p:spPr>
            <a:xfrm>
              <a:off x="6534410" y="2791831"/>
              <a:ext cx="1558439" cy="27186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专业技能</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培训</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2" name="TextBox 41"/>
            <p:cNvSpPr txBox="1"/>
            <p:nvPr/>
          </p:nvSpPr>
          <p:spPr bwMode="auto">
            <a:xfrm>
              <a:off x="4554544" y="3677802"/>
              <a:ext cx="1364308" cy="815608"/>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en-US" altLang="zh-CN" dirty="0">
                  <a:solidFill>
                    <a:prstClr val="black"/>
                  </a:solidFill>
                </a:rPr>
                <a:t>PPT</a:t>
              </a:r>
              <a:r>
                <a:rPr lang="zh-CN" altLang="en-US" dirty="0">
                  <a:solidFill>
                    <a:prstClr val="black"/>
                  </a:solidFill>
                </a:rPr>
                <a:t>素材分享</a:t>
              </a:r>
              <a:endParaRPr lang="en-US" altLang="zh-CN" dirty="0">
                <a:solidFill>
                  <a:prstClr val="black"/>
                </a:solidFill>
              </a:endParaRPr>
            </a:p>
            <a:p>
              <a:pPr fontAlgn="auto">
                <a:spcAft>
                  <a:spcPts val="0"/>
                </a:spcAft>
                <a:defRPr/>
              </a:pPr>
              <a:r>
                <a:rPr lang="en-US" altLang="zh-CN" dirty="0">
                  <a:solidFill>
                    <a:prstClr val="black"/>
                  </a:solidFill>
                </a:rPr>
                <a:t>PPT</a:t>
              </a:r>
              <a:r>
                <a:rPr lang="zh-CN" altLang="en-US" dirty="0">
                  <a:solidFill>
                    <a:prstClr val="black"/>
                  </a:solidFill>
                </a:rPr>
                <a:t>作品分享</a:t>
              </a:r>
              <a:endParaRPr lang="en-US" altLang="zh-CN" dirty="0">
                <a:solidFill>
                  <a:prstClr val="black"/>
                </a:solidFill>
              </a:endParaRPr>
            </a:p>
            <a:p>
              <a:pPr fontAlgn="auto">
                <a:spcAft>
                  <a:spcPts val="0"/>
                </a:spcAft>
                <a:defRPr/>
              </a:pPr>
              <a:r>
                <a:rPr lang="en-US" altLang="zh-CN" dirty="0">
                  <a:solidFill>
                    <a:prstClr val="black"/>
                  </a:solidFill>
                </a:rPr>
                <a:t>PPT</a:t>
              </a:r>
              <a:r>
                <a:rPr lang="zh-CN" altLang="en-US" dirty="0">
                  <a:solidFill>
                    <a:prstClr val="black"/>
                  </a:solidFill>
                </a:rPr>
                <a:t>教程分享</a:t>
              </a:r>
              <a:endParaRPr lang="en-US" altLang="zh-CN" dirty="0">
                <a:solidFill>
                  <a:prstClr val="black"/>
                </a:solidFill>
              </a:endParaRPr>
            </a:p>
          </p:txBody>
        </p:sp>
        <p:sp>
          <p:nvSpPr>
            <p:cNvPr id="43" name="矩形 42"/>
            <p:cNvSpPr/>
            <p:nvPr/>
          </p:nvSpPr>
          <p:spPr>
            <a:xfrm>
              <a:off x="6534410" y="3630900"/>
              <a:ext cx="1573641" cy="54373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市场管理</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社区服务</a:t>
              </a:r>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aiwu\网站商城\PPT模板6（2012）\上传图片\M120037J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8" y="2281238"/>
            <a:ext cx="22431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Caiwu\网站商城\PPT模板6（2012）\上传图片\M120070J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025" y="995363"/>
            <a:ext cx="2211388"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6" descr="\\Caiwu\网站商城\PPT模板6（2012）\上传图片\M120079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5" y="2287588"/>
            <a:ext cx="22129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7" descr="\\Caiwu\网站商城\PPT模板6（2012）\上传图片\M120086J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275" y="2287588"/>
            <a:ext cx="223996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8" descr="\\Caiwu\网站商城\PPT模板6（2012）\上传图片\M120123Ja.jpg"/>
          <p:cNvPicPr>
            <a:picLocks noChangeAspect="1" noChangeArrowheads="1"/>
          </p:cNvPicPr>
          <p:nvPr/>
        </p:nvPicPr>
        <p:blipFill>
          <a:blip r:embed="rId5">
            <a:extLst>
              <a:ext uri="{28A0092B-C50C-407E-A947-70E740481C1C}">
                <a14:useLocalDpi xmlns:a14="http://schemas.microsoft.com/office/drawing/2010/main" val="0"/>
              </a:ext>
            </a:extLst>
          </a:blip>
          <a:srcRect l="1733" t="2547" r="1601" b="1945"/>
          <a:stretch>
            <a:fillRect/>
          </a:stretch>
        </p:blipFill>
        <p:spPr bwMode="auto">
          <a:xfrm>
            <a:off x="2298700" y="2281238"/>
            <a:ext cx="22479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9" descr="\\Caiwu\网站商城\PPT模板5（2011）\原图片\M110007J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3562350"/>
            <a:ext cx="2211388"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10" descr="\\Caiwu\网站商城\PPT模板5（2011）\原图片\M110019J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3275" y="3562350"/>
            <a:ext cx="2239963"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1" descr="\\Caiwu\网站商城\PPT模板5（2011）\原图片\M110062J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6638" y="3562350"/>
            <a:ext cx="2239962"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12" descr="\\Caiwu\网站商城\PPT模板5（2011）\原图片\M110189J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562350"/>
            <a:ext cx="2243138"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3" descr="\\Caiwu\网站商城\PPT模板5（2011）\原图片\M110218J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3275" y="995363"/>
            <a:ext cx="2239963"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4" descr="\\Caiwu\网站商城\PPT模板4（2010）\原图片\M100183J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8700" y="995363"/>
            <a:ext cx="22479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1518" name="组合 20"/>
          <p:cNvGrpSpPr/>
          <p:nvPr/>
        </p:nvGrpSpPr>
        <p:grpSpPr bwMode="auto">
          <a:xfrm>
            <a:off x="-7938" y="987425"/>
            <a:ext cx="2317751" cy="1250950"/>
            <a:chOff x="-8722" y="987574"/>
            <a:chExt cx="2319284" cy="1250889"/>
          </a:xfrm>
        </p:grpSpPr>
        <p:grpSp>
          <p:nvGrpSpPr>
            <p:cNvPr id="21519" name="组合 12"/>
            <p:cNvGrpSpPr/>
            <p:nvPr/>
          </p:nvGrpSpPr>
          <p:grpSpPr bwMode="auto">
            <a:xfrm>
              <a:off x="-8722" y="987574"/>
              <a:ext cx="2319284" cy="1250889"/>
              <a:chOff x="-8722" y="987574"/>
              <a:chExt cx="2319284" cy="1250889"/>
            </a:xfrm>
          </p:grpSpPr>
          <p:sp>
            <p:nvSpPr>
              <p:cNvPr id="14" name="矩形 13"/>
              <p:cNvSpPr/>
              <p:nvPr/>
            </p:nvSpPr>
            <p:spPr>
              <a:xfrm>
                <a:off x="-8722" y="987574"/>
                <a:ext cx="2250976" cy="12508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Text Box 102"/>
              <p:cNvSpPr txBox="1">
                <a:spLocks noChangeArrowheads="1"/>
              </p:cNvSpPr>
              <p:nvPr/>
            </p:nvSpPr>
            <p:spPr bwMode="gray">
              <a:xfrm>
                <a:off x="477375" y="1336807"/>
                <a:ext cx="1509122" cy="46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fontAlgn="auto">
                  <a:spcBef>
                    <a:spcPts val="0"/>
                  </a:spcBef>
                  <a:spcAft>
                    <a:spcPts val="0"/>
                  </a:spcAft>
                  <a:buSzPct val="120000"/>
                  <a:defRPr/>
                </a:pPr>
                <a:r>
                  <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案例展示</a:t>
                </a:r>
                <a:endPar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等腰三角形 15"/>
              <p:cNvSpPr/>
              <p:nvPr/>
            </p:nvSpPr>
            <p:spPr>
              <a:xfrm rot="5400000">
                <a:off x="2187513" y="1186771"/>
                <a:ext cx="177791" cy="6830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1520" name="组合 17"/>
            <p:cNvGrpSpPr/>
            <p:nvPr/>
          </p:nvGrpSpPr>
          <p:grpSpPr bwMode="auto">
            <a:xfrm rot="10800000">
              <a:off x="311960" y="1492062"/>
              <a:ext cx="154424" cy="168062"/>
              <a:chOff x="8522851" y="1033462"/>
              <a:chExt cx="201678" cy="219490"/>
            </a:xfrm>
          </p:grpSpPr>
          <p:sp>
            <p:nvSpPr>
              <p:cNvPr id="19" name="燕尾形 18"/>
              <p:cNvSpPr/>
              <p:nvPr/>
            </p:nvSpPr>
            <p:spPr bwMode="auto">
              <a:xfrm rot="10800000">
                <a:off x="8523020" y="1032787"/>
                <a:ext cx="109956" cy="219758"/>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0" name="燕尾形 19"/>
              <p:cNvSpPr/>
              <p:nvPr/>
            </p:nvSpPr>
            <p:spPr bwMode="auto">
              <a:xfrm rot="10800000">
                <a:off x="8614304" y="1032787"/>
                <a:ext cx="109956" cy="219758"/>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grpSp>
        <p:nvGrpSpPr>
          <p:cNvPr id="22531" name="组合 109"/>
          <p:cNvGrpSpPr/>
          <p:nvPr/>
        </p:nvGrpSpPr>
        <p:grpSpPr bwMode="auto">
          <a:xfrm>
            <a:off x="1755775" y="2274888"/>
            <a:ext cx="5456238" cy="360362"/>
            <a:chOff x="2067422" y="2169441"/>
            <a:chExt cx="5456237" cy="360362"/>
          </a:xfrm>
        </p:grpSpPr>
        <p:grpSp>
          <p:nvGrpSpPr>
            <p:cNvPr id="22532"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
          <p:cNvGrpSpPr/>
          <p:nvPr/>
        </p:nvGrpSpPr>
        <p:grpSpPr bwMode="auto">
          <a:xfrm>
            <a:off x="827088" y="1606550"/>
            <a:ext cx="1730375" cy="1728788"/>
            <a:chOff x="827584" y="1605806"/>
            <a:chExt cx="1730216" cy="1730216"/>
          </a:xfrm>
        </p:grpSpPr>
        <p:sp>
          <p:nvSpPr>
            <p:cNvPr id="3" name="椭圆 2"/>
            <p:cNvSpPr/>
            <p:nvPr/>
          </p:nvSpPr>
          <p:spPr>
            <a:xfrm>
              <a:off x="1172039" y="1950579"/>
              <a:ext cx="1041304" cy="1040671"/>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空心弧 3"/>
            <p:cNvSpPr/>
            <p:nvPr/>
          </p:nvSpPr>
          <p:spPr>
            <a:xfrm>
              <a:off x="827584" y="1605806"/>
              <a:ext cx="1730216" cy="1730216"/>
            </a:xfrm>
            <a:prstGeom prst="blockArc">
              <a:avLst>
                <a:gd name="adj1" fmla="val 10800000"/>
                <a:gd name="adj2" fmla="val 0"/>
                <a:gd name="adj3" fmla="val 16192"/>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TextBox 4"/>
            <p:cNvSpPr txBox="1"/>
            <p:nvPr/>
          </p:nvSpPr>
          <p:spPr>
            <a:xfrm>
              <a:off x="1181563" y="2209554"/>
              <a:ext cx="1022256" cy="522719"/>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3555" name="组合 5"/>
          <p:cNvGrpSpPr/>
          <p:nvPr/>
        </p:nvGrpSpPr>
        <p:grpSpPr bwMode="auto">
          <a:xfrm>
            <a:off x="3108325" y="1416050"/>
            <a:ext cx="2111375" cy="2109788"/>
            <a:chOff x="3108856" y="1415306"/>
            <a:chExt cx="2111216" cy="2111216"/>
          </a:xfrm>
        </p:grpSpPr>
        <p:sp>
          <p:nvSpPr>
            <p:cNvPr id="7" name="椭圆 6"/>
            <p:cNvSpPr/>
            <p:nvPr/>
          </p:nvSpPr>
          <p:spPr>
            <a:xfrm>
              <a:off x="3643804" y="1950656"/>
              <a:ext cx="1041322" cy="1040516"/>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空心弧 7"/>
            <p:cNvSpPr/>
            <p:nvPr/>
          </p:nvSpPr>
          <p:spPr>
            <a:xfrm>
              <a:off x="3108856" y="1415306"/>
              <a:ext cx="2111216" cy="2111216"/>
            </a:xfrm>
            <a:prstGeom prst="blockArc">
              <a:avLst>
                <a:gd name="adj1" fmla="val 10820313"/>
                <a:gd name="adj2" fmla="val 21581297"/>
                <a:gd name="adj3" fmla="val 22357"/>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TextBox 8"/>
            <p:cNvSpPr txBox="1"/>
            <p:nvPr/>
          </p:nvSpPr>
          <p:spPr>
            <a:xfrm>
              <a:off x="3653328" y="2209593"/>
              <a:ext cx="1022273" cy="522642"/>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3556" name="组合 9"/>
          <p:cNvGrpSpPr/>
          <p:nvPr/>
        </p:nvGrpSpPr>
        <p:grpSpPr bwMode="auto">
          <a:xfrm>
            <a:off x="5710238" y="1276350"/>
            <a:ext cx="2390775" cy="2389188"/>
            <a:chOff x="5709776" y="1275606"/>
            <a:chExt cx="2390616" cy="2390616"/>
          </a:xfrm>
        </p:grpSpPr>
        <p:sp>
          <p:nvSpPr>
            <p:cNvPr id="11" name="椭圆 10"/>
            <p:cNvSpPr/>
            <p:nvPr/>
          </p:nvSpPr>
          <p:spPr>
            <a:xfrm>
              <a:off x="6386006" y="1950697"/>
              <a:ext cx="1038156" cy="104043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空心弧 11"/>
            <p:cNvSpPr/>
            <p:nvPr/>
          </p:nvSpPr>
          <p:spPr>
            <a:xfrm>
              <a:off x="5709776" y="1275606"/>
              <a:ext cx="2390616" cy="2390616"/>
            </a:xfrm>
            <a:prstGeom prst="blockArc">
              <a:avLst>
                <a:gd name="adj1" fmla="val 10816496"/>
                <a:gd name="adj2" fmla="val 21599452"/>
                <a:gd name="adj3" fmla="val 25595"/>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TextBox 12"/>
            <p:cNvSpPr txBox="1"/>
            <p:nvPr/>
          </p:nvSpPr>
          <p:spPr>
            <a:xfrm>
              <a:off x="6393942" y="2209614"/>
              <a:ext cx="1022282" cy="522600"/>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23557" name="组合 13"/>
          <p:cNvGrpSpPr/>
          <p:nvPr/>
        </p:nvGrpSpPr>
        <p:grpSpPr bwMode="auto">
          <a:xfrm>
            <a:off x="936625" y="3265488"/>
            <a:ext cx="1512888" cy="869950"/>
            <a:chOff x="936608" y="3266112"/>
            <a:chExt cx="1512168" cy="868813"/>
          </a:xfrm>
        </p:grpSpPr>
        <p:sp>
          <p:nvSpPr>
            <p:cNvPr id="15" name="TextBox 14"/>
            <p:cNvSpPr txBox="1"/>
            <p:nvPr/>
          </p:nvSpPr>
          <p:spPr>
            <a:xfrm>
              <a:off x="1158752" y="3266112"/>
              <a:ext cx="1067880"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培训业务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74" name="组合 15"/>
            <p:cNvGrpSpPr/>
            <p:nvPr/>
          </p:nvGrpSpPr>
          <p:grpSpPr bwMode="auto">
            <a:xfrm>
              <a:off x="936608" y="3603926"/>
              <a:ext cx="1512168" cy="530999"/>
              <a:chOff x="1225724" y="3807043"/>
              <a:chExt cx="1512168" cy="530999"/>
            </a:xfrm>
          </p:grpSpPr>
          <p:sp>
            <p:nvSpPr>
              <p:cNvPr id="17"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3558" name="组合 18"/>
          <p:cNvGrpSpPr/>
          <p:nvPr/>
        </p:nvGrpSpPr>
        <p:grpSpPr bwMode="auto">
          <a:xfrm>
            <a:off x="3444875" y="3265488"/>
            <a:ext cx="1511300" cy="869950"/>
            <a:chOff x="3444476" y="3266112"/>
            <a:chExt cx="1512168" cy="868813"/>
          </a:xfrm>
        </p:grpSpPr>
        <p:sp>
          <p:nvSpPr>
            <p:cNvPr id="20" name="TextBox 19"/>
            <p:cNvSpPr txBox="1"/>
            <p:nvPr/>
          </p:nvSpPr>
          <p:spPr>
            <a:xfrm>
              <a:off x="3666854" y="3266112"/>
              <a:ext cx="1067413"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模板业务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70" name="组合 20"/>
            <p:cNvGrpSpPr/>
            <p:nvPr/>
          </p:nvGrpSpPr>
          <p:grpSpPr bwMode="auto">
            <a:xfrm>
              <a:off x="3444476" y="3603926"/>
              <a:ext cx="1512168" cy="530999"/>
              <a:chOff x="1225724" y="3807043"/>
              <a:chExt cx="1512168" cy="530999"/>
            </a:xfrm>
          </p:grpSpPr>
          <p:sp>
            <p:nvSpPr>
              <p:cNvPr id="22"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3559" name="组合 23"/>
          <p:cNvGrpSpPr/>
          <p:nvPr/>
        </p:nvGrpSpPr>
        <p:grpSpPr bwMode="auto">
          <a:xfrm>
            <a:off x="6161088" y="3265488"/>
            <a:ext cx="1512887" cy="869950"/>
            <a:chOff x="6161032" y="3266112"/>
            <a:chExt cx="1512168" cy="868813"/>
          </a:xfrm>
        </p:grpSpPr>
        <p:sp>
          <p:nvSpPr>
            <p:cNvPr id="25" name="TextBox 24"/>
            <p:cNvSpPr txBox="1"/>
            <p:nvPr/>
          </p:nvSpPr>
          <p:spPr>
            <a:xfrm>
              <a:off x="6383176" y="3266112"/>
              <a:ext cx="1067879"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设计业务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66" name="组合 25"/>
            <p:cNvGrpSpPr/>
            <p:nvPr/>
          </p:nvGrpSpPr>
          <p:grpSpPr bwMode="auto">
            <a:xfrm>
              <a:off x="6161032" y="3603926"/>
              <a:ext cx="1512168" cy="530999"/>
              <a:chOff x="1225724" y="3807043"/>
              <a:chExt cx="1512168" cy="530999"/>
            </a:xfrm>
          </p:grpSpPr>
          <p:sp>
            <p:nvSpPr>
              <p:cNvPr id="27"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8"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cxnSp>
        <p:nvCxnSpPr>
          <p:cNvPr id="29" name="直接连接符 28"/>
          <p:cNvCxnSpPr/>
          <p:nvPr/>
        </p:nvCxnSpPr>
        <p:spPr>
          <a:xfrm>
            <a:off x="-12700" y="2468563"/>
            <a:ext cx="111918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496175" y="2468563"/>
            <a:ext cx="16621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746625" y="2468563"/>
            <a:ext cx="15716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76475" y="2468563"/>
            <a:ext cx="1304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862013" y="1196975"/>
            <a:ext cx="4154487" cy="3462338"/>
          </a:xfrm>
          <a:custGeom>
            <a:avLst/>
            <a:gdLst>
              <a:gd name="connsiteX0" fmla="*/ 0 w 3213100"/>
              <a:gd name="connsiteY0" fmla="*/ 2146300 h 2146300"/>
              <a:gd name="connsiteX1" fmla="*/ 2667000 w 3213100"/>
              <a:gd name="connsiteY1" fmla="*/ 279400 h 2146300"/>
              <a:gd name="connsiteX2" fmla="*/ 2667000 w 3213100"/>
              <a:gd name="connsiteY2" fmla="*/ 0 h 2146300"/>
              <a:gd name="connsiteX3" fmla="*/ 3213100 w 3213100"/>
              <a:gd name="connsiteY3" fmla="*/ 406400 h 2146300"/>
              <a:gd name="connsiteX4" fmla="*/ 2794000 w 3213100"/>
              <a:gd name="connsiteY4" fmla="*/ 1028700 h 2146300"/>
              <a:gd name="connsiteX5" fmla="*/ 2794000 w 3213100"/>
              <a:gd name="connsiteY5" fmla="*/ 800100 h 2146300"/>
              <a:gd name="connsiteX6" fmla="*/ 0 w 3213100"/>
              <a:gd name="connsiteY6" fmla="*/ 2146300 h 2146300"/>
              <a:gd name="connsiteX0-1" fmla="*/ 0 w 3213100"/>
              <a:gd name="connsiteY0-2" fmla="*/ 2146300 h 2146300"/>
              <a:gd name="connsiteX1-3" fmla="*/ 2667000 w 3213100"/>
              <a:gd name="connsiteY1-4" fmla="*/ 279400 h 2146300"/>
              <a:gd name="connsiteX2-5" fmla="*/ 2667000 w 3213100"/>
              <a:gd name="connsiteY2-6" fmla="*/ 0 h 2146300"/>
              <a:gd name="connsiteX3-7" fmla="*/ 3213100 w 3213100"/>
              <a:gd name="connsiteY3-8" fmla="*/ 406400 h 2146300"/>
              <a:gd name="connsiteX4-9" fmla="*/ 2794000 w 3213100"/>
              <a:gd name="connsiteY4-10" fmla="*/ 1028700 h 2146300"/>
              <a:gd name="connsiteX5-11" fmla="*/ 2794000 w 3213100"/>
              <a:gd name="connsiteY5-12" fmla="*/ 800100 h 2146300"/>
              <a:gd name="connsiteX6-13" fmla="*/ 0 w 3213100"/>
              <a:gd name="connsiteY6-14" fmla="*/ 2146300 h 2146300"/>
              <a:gd name="connsiteX0-15" fmla="*/ 0 w 3213100"/>
              <a:gd name="connsiteY0-16" fmla="*/ 2146300 h 2146300"/>
              <a:gd name="connsiteX1-17" fmla="*/ 2667000 w 3213100"/>
              <a:gd name="connsiteY1-18" fmla="*/ 279400 h 2146300"/>
              <a:gd name="connsiteX2-19" fmla="*/ 2667000 w 3213100"/>
              <a:gd name="connsiteY2-20" fmla="*/ 0 h 2146300"/>
              <a:gd name="connsiteX3-21" fmla="*/ 3213100 w 3213100"/>
              <a:gd name="connsiteY3-22" fmla="*/ 406400 h 2146300"/>
              <a:gd name="connsiteX4-23" fmla="*/ 2794000 w 3213100"/>
              <a:gd name="connsiteY4-24" fmla="*/ 1028700 h 2146300"/>
              <a:gd name="connsiteX5-25" fmla="*/ 2794000 w 3213100"/>
              <a:gd name="connsiteY5-26" fmla="*/ 800100 h 2146300"/>
              <a:gd name="connsiteX6-27" fmla="*/ 0 w 3213100"/>
              <a:gd name="connsiteY6-28" fmla="*/ 2146300 h 2146300"/>
              <a:gd name="connsiteX0-29" fmla="*/ 0 w 3213100"/>
              <a:gd name="connsiteY0-30" fmla="*/ 2146300 h 2146300"/>
              <a:gd name="connsiteX1-31" fmla="*/ 2667000 w 3213100"/>
              <a:gd name="connsiteY1-32" fmla="*/ 279400 h 2146300"/>
              <a:gd name="connsiteX2-33" fmla="*/ 2667000 w 3213100"/>
              <a:gd name="connsiteY2-34" fmla="*/ 0 h 2146300"/>
              <a:gd name="connsiteX3-35" fmla="*/ 3213100 w 3213100"/>
              <a:gd name="connsiteY3-36" fmla="*/ 406400 h 2146300"/>
              <a:gd name="connsiteX4-37" fmla="*/ 2794000 w 3213100"/>
              <a:gd name="connsiteY4-38" fmla="*/ 1028700 h 2146300"/>
              <a:gd name="connsiteX5-39" fmla="*/ 2794000 w 3213100"/>
              <a:gd name="connsiteY5-40" fmla="*/ 800100 h 2146300"/>
              <a:gd name="connsiteX6-41" fmla="*/ 0 w 3213100"/>
              <a:gd name="connsiteY6-42" fmla="*/ 2146300 h 2146300"/>
              <a:gd name="connsiteX0-43" fmla="*/ 0 w 3213100"/>
              <a:gd name="connsiteY0-44" fmla="*/ 2146300 h 2146300"/>
              <a:gd name="connsiteX1-45" fmla="*/ 2667000 w 3213100"/>
              <a:gd name="connsiteY1-46" fmla="*/ 279400 h 2146300"/>
              <a:gd name="connsiteX2-47" fmla="*/ 2667000 w 3213100"/>
              <a:gd name="connsiteY2-48" fmla="*/ 0 h 2146300"/>
              <a:gd name="connsiteX3-49" fmla="*/ 3213100 w 3213100"/>
              <a:gd name="connsiteY3-50" fmla="*/ 406400 h 2146300"/>
              <a:gd name="connsiteX4-51" fmla="*/ 2794000 w 3213100"/>
              <a:gd name="connsiteY4-52" fmla="*/ 1028700 h 2146300"/>
              <a:gd name="connsiteX5-53" fmla="*/ 2794000 w 3213100"/>
              <a:gd name="connsiteY5-54" fmla="*/ 800100 h 2146300"/>
              <a:gd name="connsiteX6-55" fmla="*/ 0 w 3213100"/>
              <a:gd name="connsiteY6-56" fmla="*/ 2146300 h 2146300"/>
              <a:gd name="connsiteX0-57" fmla="*/ 0 w 3213100"/>
              <a:gd name="connsiteY0-58" fmla="*/ 2146300 h 2146300"/>
              <a:gd name="connsiteX1-59" fmla="*/ 2667000 w 3213100"/>
              <a:gd name="connsiteY1-60" fmla="*/ 279400 h 2146300"/>
              <a:gd name="connsiteX2-61" fmla="*/ 2667000 w 3213100"/>
              <a:gd name="connsiteY2-62" fmla="*/ 0 h 2146300"/>
              <a:gd name="connsiteX3-63" fmla="*/ 3213100 w 3213100"/>
              <a:gd name="connsiteY3-64" fmla="*/ 406400 h 2146300"/>
              <a:gd name="connsiteX4-65" fmla="*/ 2794000 w 3213100"/>
              <a:gd name="connsiteY4-66" fmla="*/ 1028700 h 2146300"/>
              <a:gd name="connsiteX5-67" fmla="*/ 2794000 w 3213100"/>
              <a:gd name="connsiteY5-68" fmla="*/ 800100 h 2146300"/>
              <a:gd name="connsiteX6-69" fmla="*/ 0 w 3213100"/>
              <a:gd name="connsiteY6-70" fmla="*/ 2146300 h 2146300"/>
              <a:gd name="connsiteX0-71" fmla="*/ 0 w 2377840"/>
              <a:gd name="connsiteY0-72" fmla="*/ 2791247 h 2791247"/>
              <a:gd name="connsiteX1-73" fmla="*/ 1831740 w 2377840"/>
              <a:gd name="connsiteY1-74" fmla="*/ 279400 h 2791247"/>
              <a:gd name="connsiteX2-75" fmla="*/ 1831740 w 2377840"/>
              <a:gd name="connsiteY2-76" fmla="*/ 0 h 2791247"/>
              <a:gd name="connsiteX3-77" fmla="*/ 2377840 w 2377840"/>
              <a:gd name="connsiteY3-78" fmla="*/ 406400 h 2791247"/>
              <a:gd name="connsiteX4-79" fmla="*/ 1958740 w 2377840"/>
              <a:gd name="connsiteY4-80" fmla="*/ 1028700 h 2791247"/>
              <a:gd name="connsiteX5-81" fmla="*/ 1958740 w 2377840"/>
              <a:gd name="connsiteY5-82" fmla="*/ 800100 h 2791247"/>
              <a:gd name="connsiteX6-83" fmla="*/ 0 w 2377840"/>
              <a:gd name="connsiteY6-84" fmla="*/ 2791247 h 2791247"/>
              <a:gd name="connsiteX0-85" fmla="*/ 30974 w 2408814"/>
              <a:gd name="connsiteY0-86" fmla="*/ 2791247 h 2791247"/>
              <a:gd name="connsiteX1-87" fmla="*/ 1862714 w 2408814"/>
              <a:gd name="connsiteY1-88" fmla="*/ 279400 h 2791247"/>
              <a:gd name="connsiteX2-89" fmla="*/ 1862714 w 2408814"/>
              <a:gd name="connsiteY2-90" fmla="*/ 0 h 2791247"/>
              <a:gd name="connsiteX3-91" fmla="*/ 2408814 w 2408814"/>
              <a:gd name="connsiteY3-92" fmla="*/ 406400 h 2791247"/>
              <a:gd name="connsiteX4-93" fmla="*/ 1989714 w 2408814"/>
              <a:gd name="connsiteY4-94" fmla="*/ 1028700 h 2791247"/>
              <a:gd name="connsiteX5-95" fmla="*/ 1989714 w 2408814"/>
              <a:gd name="connsiteY5-96" fmla="*/ 800100 h 2791247"/>
              <a:gd name="connsiteX6-97" fmla="*/ 30974 w 2408814"/>
              <a:gd name="connsiteY6-98" fmla="*/ 2791247 h 2791247"/>
              <a:gd name="connsiteX0-99" fmla="*/ 30974 w 2408814"/>
              <a:gd name="connsiteY0-100" fmla="*/ 2791247 h 2791247"/>
              <a:gd name="connsiteX1-101" fmla="*/ 1862714 w 2408814"/>
              <a:gd name="connsiteY1-102" fmla="*/ 279400 h 2791247"/>
              <a:gd name="connsiteX2-103" fmla="*/ 1862714 w 2408814"/>
              <a:gd name="connsiteY2-104" fmla="*/ 0 h 2791247"/>
              <a:gd name="connsiteX3-105" fmla="*/ 2408814 w 2408814"/>
              <a:gd name="connsiteY3-106" fmla="*/ 406400 h 2791247"/>
              <a:gd name="connsiteX4-107" fmla="*/ 1989714 w 2408814"/>
              <a:gd name="connsiteY4-108" fmla="*/ 1028700 h 2791247"/>
              <a:gd name="connsiteX5-109" fmla="*/ 1989714 w 2408814"/>
              <a:gd name="connsiteY5-110" fmla="*/ 800100 h 2791247"/>
              <a:gd name="connsiteX6-111" fmla="*/ 30974 w 2408814"/>
              <a:gd name="connsiteY6-112" fmla="*/ 2791247 h 2791247"/>
              <a:gd name="connsiteX0-113" fmla="*/ 30974 w 2408814"/>
              <a:gd name="connsiteY0-114" fmla="*/ 2791247 h 2791247"/>
              <a:gd name="connsiteX1-115" fmla="*/ 1862714 w 2408814"/>
              <a:gd name="connsiteY1-116" fmla="*/ 279400 h 2791247"/>
              <a:gd name="connsiteX2-117" fmla="*/ 1862714 w 2408814"/>
              <a:gd name="connsiteY2-118" fmla="*/ 0 h 2791247"/>
              <a:gd name="connsiteX3-119" fmla="*/ 2408814 w 2408814"/>
              <a:gd name="connsiteY3-120" fmla="*/ 406400 h 2791247"/>
              <a:gd name="connsiteX4-121" fmla="*/ 1989714 w 2408814"/>
              <a:gd name="connsiteY4-122" fmla="*/ 1028700 h 2791247"/>
              <a:gd name="connsiteX5-123" fmla="*/ 1989714 w 2408814"/>
              <a:gd name="connsiteY5-124" fmla="*/ 800100 h 2791247"/>
              <a:gd name="connsiteX6-125" fmla="*/ 30974 w 2408814"/>
              <a:gd name="connsiteY6-126" fmla="*/ 2791247 h 2791247"/>
              <a:gd name="connsiteX0-127" fmla="*/ 28845 w 2406685"/>
              <a:gd name="connsiteY0-128" fmla="*/ 2791247 h 2791247"/>
              <a:gd name="connsiteX1-129" fmla="*/ 1860585 w 2406685"/>
              <a:gd name="connsiteY1-130" fmla="*/ 279400 h 2791247"/>
              <a:gd name="connsiteX2-131" fmla="*/ 1860585 w 2406685"/>
              <a:gd name="connsiteY2-132" fmla="*/ 0 h 2791247"/>
              <a:gd name="connsiteX3-133" fmla="*/ 2406685 w 2406685"/>
              <a:gd name="connsiteY3-134" fmla="*/ 406400 h 2791247"/>
              <a:gd name="connsiteX4-135" fmla="*/ 1987585 w 2406685"/>
              <a:gd name="connsiteY4-136" fmla="*/ 1028700 h 2791247"/>
              <a:gd name="connsiteX5-137" fmla="*/ 1987585 w 2406685"/>
              <a:gd name="connsiteY5-138" fmla="*/ 800100 h 2791247"/>
              <a:gd name="connsiteX6-139" fmla="*/ 28845 w 2406685"/>
              <a:gd name="connsiteY6-140" fmla="*/ 2791247 h 2791247"/>
              <a:gd name="connsiteX0-141" fmla="*/ 28845 w 2406685"/>
              <a:gd name="connsiteY0-142" fmla="*/ 2791247 h 2791247"/>
              <a:gd name="connsiteX1-143" fmla="*/ 1860585 w 2406685"/>
              <a:gd name="connsiteY1-144" fmla="*/ 279400 h 2791247"/>
              <a:gd name="connsiteX2-145" fmla="*/ 1860585 w 2406685"/>
              <a:gd name="connsiteY2-146" fmla="*/ 0 h 2791247"/>
              <a:gd name="connsiteX3-147" fmla="*/ 2406685 w 2406685"/>
              <a:gd name="connsiteY3-148" fmla="*/ 406400 h 2791247"/>
              <a:gd name="connsiteX4-149" fmla="*/ 1987585 w 2406685"/>
              <a:gd name="connsiteY4-150" fmla="*/ 1028700 h 2791247"/>
              <a:gd name="connsiteX5-151" fmla="*/ 1892429 w 2406685"/>
              <a:gd name="connsiteY5-152" fmla="*/ 793756 h 2791247"/>
              <a:gd name="connsiteX6-153" fmla="*/ 28845 w 2406685"/>
              <a:gd name="connsiteY6-154" fmla="*/ 2791247 h 2791247"/>
              <a:gd name="connsiteX0-155" fmla="*/ 28845 w 2406685"/>
              <a:gd name="connsiteY0-156" fmla="*/ 2791247 h 2791247"/>
              <a:gd name="connsiteX1-157" fmla="*/ 1860585 w 2406685"/>
              <a:gd name="connsiteY1-158" fmla="*/ 279400 h 2791247"/>
              <a:gd name="connsiteX2-159" fmla="*/ 1860585 w 2406685"/>
              <a:gd name="connsiteY2-160" fmla="*/ 0 h 2791247"/>
              <a:gd name="connsiteX3-161" fmla="*/ 2406685 w 2406685"/>
              <a:gd name="connsiteY3-162" fmla="*/ 406400 h 2791247"/>
              <a:gd name="connsiteX4-163" fmla="*/ 1917804 w 2406685"/>
              <a:gd name="connsiteY4-164" fmla="*/ 1066763 h 2791247"/>
              <a:gd name="connsiteX5-165" fmla="*/ 1892429 w 2406685"/>
              <a:gd name="connsiteY5-166" fmla="*/ 793756 h 2791247"/>
              <a:gd name="connsiteX6-167" fmla="*/ 28845 w 2406685"/>
              <a:gd name="connsiteY6-168" fmla="*/ 2791247 h 2791247"/>
              <a:gd name="connsiteX0-169" fmla="*/ 28845 w 2406685"/>
              <a:gd name="connsiteY0-170" fmla="*/ 2791247 h 2791247"/>
              <a:gd name="connsiteX1-171" fmla="*/ 1860585 w 2406685"/>
              <a:gd name="connsiteY1-172" fmla="*/ 279400 h 2791247"/>
              <a:gd name="connsiteX2-173" fmla="*/ 1860585 w 2406685"/>
              <a:gd name="connsiteY2-174" fmla="*/ 0 h 2791247"/>
              <a:gd name="connsiteX3-175" fmla="*/ 2406685 w 2406685"/>
              <a:gd name="connsiteY3-176" fmla="*/ 406400 h 2791247"/>
              <a:gd name="connsiteX4-177" fmla="*/ 1924148 w 2406685"/>
              <a:gd name="connsiteY4-178" fmla="*/ 1104825 h 2791247"/>
              <a:gd name="connsiteX5-179" fmla="*/ 1892429 w 2406685"/>
              <a:gd name="connsiteY5-180" fmla="*/ 793756 h 2791247"/>
              <a:gd name="connsiteX6-181" fmla="*/ 28845 w 2406685"/>
              <a:gd name="connsiteY6-182" fmla="*/ 2791247 h 2791247"/>
              <a:gd name="connsiteX0-183" fmla="*/ 28845 w 2520872"/>
              <a:gd name="connsiteY0-184" fmla="*/ 2791247 h 2791247"/>
              <a:gd name="connsiteX1-185" fmla="*/ 1860585 w 2520872"/>
              <a:gd name="connsiteY1-186" fmla="*/ 279400 h 2791247"/>
              <a:gd name="connsiteX2-187" fmla="*/ 1860585 w 2520872"/>
              <a:gd name="connsiteY2-188" fmla="*/ 0 h 2791247"/>
              <a:gd name="connsiteX3-189" fmla="*/ 2520872 w 2520872"/>
              <a:gd name="connsiteY3-190" fmla="*/ 450806 h 2791247"/>
              <a:gd name="connsiteX4-191" fmla="*/ 1924148 w 2520872"/>
              <a:gd name="connsiteY4-192" fmla="*/ 1104825 h 2791247"/>
              <a:gd name="connsiteX5-193" fmla="*/ 1892429 w 2520872"/>
              <a:gd name="connsiteY5-194" fmla="*/ 793756 h 2791247"/>
              <a:gd name="connsiteX6-195" fmla="*/ 28845 w 2520872"/>
              <a:gd name="connsiteY6-196" fmla="*/ 2791247 h 2791247"/>
              <a:gd name="connsiteX0-197" fmla="*/ 28845 w 2520872"/>
              <a:gd name="connsiteY0-198" fmla="*/ 2791247 h 2791247"/>
              <a:gd name="connsiteX1-199" fmla="*/ 1860585 w 2520872"/>
              <a:gd name="connsiteY1-200" fmla="*/ 279400 h 2791247"/>
              <a:gd name="connsiteX2-201" fmla="*/ 1860585 w 2520872"/>
              <a:gd name="connsiteY2-202" fmla="*/ 0 h 2791247"/>
              <a:gd name="connsiteX3-203" fmla="*/ 2520872 w 2520872"/>
              <a:gd name="connsiteY3-204" fmla="*/ 450806 h 2791247"/>
              <a:gd name="connsiteX4-205" fmla="*/ 1886086 w 2520872"/>
              <a:gd name="connsiteY4-206" fmla="*/ 1079450 h 2791247"/>
              <a:gd name="connsiteX5-207" fmla="*/ 1892429 w 2520872"/>
              <a:gd name="connsiteY5-208" fmla="*/ 793756 h 2791247"/>
              <a:gd name="connsiteX6-209" fmla="*/ 28845 w 2520872"/>
              <a:gd name="connsiteY6-210" fmla="*/ 2791247 h 2791247"/>
              <a:gd name="connsiteX0-211" fmla="*/ 28845 w 2520872"/>
              <a:gd name="connsiteY0-212" fmla="*/ 2791247 h 2791247"/>
              <a:gd name="connsiteX1-213" fmla="*/ 1860585 w 2520872"/>
              <a:gd name="connsiteY1-214" fmla="*/ 279400 h 2791247"/>
              <a:gd name="connsiteX2-215" fmla="*/ 1860585 w 2520872"/>
              <a:gd name="connsiteY2-216" fmla="*/ 0 h 2791247"/>
              <a:gd name="connsiteX3-217" fmla="*/ 2520872 w 2520872"/>
              <a:gd name="connsiteY3-218" fmla="*/ 450806 h 2791247"/>
              <a:gd name="connsiteX4-219" fmla="*/ 1886086 w 2520872"/>
              <a:gd name="connsiteY4-220" fmla="*/ 1098482 h 2791247"/>
              <a:gd name="connsiteX5-221" fmla="*/ 1892429 w 2520872"/>
              <a:gd name="connsiteY5-222" fmla="*/ 793756 h 2791247"/>
              <a:gd name="connsiteX6-223" fmla="*/ 28845 w 2520872"/>
              <a:gd name="connsiteY6-224" fmla="*/ 2791247 h 2791247"/>
              <a:gd name="connsiteX0-225" fmla="*/ 28845 w 2520872"/>
              <a:gd name="connsiteY0-226" fmla="*/ 2791247 h 2791247"/>
              <a:gd name="connsiteX1-227" fmla="*/ 1860585 w 2520872"/>
              <a:gd name="connsiteY1-228" fmla="*/ 279400 h 2791247"/>
              <a:gd name="connsiteX2-229" fmla="*/ 1860585 w 2520872"/>
              <a:gd name="connsiteY2-230" fmla="*/ 0 h 2791247"/>
              <a:gd name="connsiteX3-231" fmla="*/ 2520872 w 2520872"/>
              <a:gd name="connsiteY3-232" fmla="*/ 450806 h 2791247"/>
              <a:gd name="connsiteX4-233" fmla="*/ 1898774 w 2520872"/>
              <a:gd name="connsiteY4-234" fmla="*/ 1104826 h 2791247"/>
              <a:gd name="connsiteX5-235" fmla="*/ 1892429 w 2520872"/>
              <a:gd name="connsiteY5-236" fmla="*/ 793756 h 2791247"/>
              <a:gd name="connsiteX6-237" fmla="*/ 28845 w 2520872"/>
              <a:gd name="connsiteY6-238" fmla="*/ 2791247 h 2791247"/>
              <a:gd name="connsiteX0-239" fmla="*/ 28845 w 2520872"/>
              <a:gd name="connsiteY0-240" fmla="*/ 2791247 h 2791247"/>
              <a:gd name="connsiteX1-241" fmla="*/ 1860585 w 2520872"/>
              <a:gd name="connsiteY1-242" fmla="*/ 279400 h 2791247"/>
              <a:gd name="connsiteX2-243" fmla="*/ 1860585 w 2520872"/>
              <a:gd name="connsiteY2-244" fmla="*/ 0 h 2791247"/>
              <a:gd name="connsiteX3-245" fmla="*/ 2520872 w 2520872"/>
              <a:gd name="connsiteY3-246" fmla="*/ 450806 h 2791247"/>
              <a:gd name="connsiteX4-247" fmla="*/ 1898774 w 2520872"/>
              <a:gd name="connsiteY4-248" fmla="*/ 1104826 h 2791247"/>
              <a:gd name="connsiteX5-249" fmla="*/ 1892429 w 2520872"/>
              <a:gd name="connsiteY5-250" fmla="*/ 793756 h 2791247"/>
              <a:gd name="connsiteX6-251" fmla="*/ 28845 w 2520872"/>
              <a:gd name="connsiteY6-252" fmla="*/ 2791247 h 2791247"/>
              <a:gd name="connsiteX0-253" fmla="*/ 54202 w 2546229"/>
              <a:gd name="connsiteY0-254" fmla="*/ 2791247 h 2791247"/>
              <a:gd name="connsiteX1-255" fmla="*/ 1885942 w 2546229"/>
              <a:gd name="connsiteY1-256" fmla="*/ 279400 h 2791247"/>
              <a:gd name="connsiteX2-257" fmla="*/ 1885942 w 2546229"/>
              <a:gd name="connsiteY2-258" fmla="*/ 0 h 2791247"/>
              <a:gd name="connsiteX3-259" fmla="*/ 2546229 w 2546229"/>
              <a:gd name="connsiteY3-260" fmla="*/ 450806 h 2791247"/>
              <a:gd name="connsiteX4-261" fmla="*/ 1924131 w 2546229"/>
              <a:gd name="connsiteY4-262" fmla="*/ 1104826 h 2791247"/>
              <a:gd name="connsiteX5-263" fmla="*/ 1917786 w 2546229"/>
              <a:gd name="connsiteY5-264" fmla="*/ 793756 h 2791247"/>
              <a:gd name="connsiteX6-265" fmla="*/ 54202 w 2546229"/>
              <a:gd name="connsiteY6-266" fmla="*/ 2791247 h 2791247"/>
              <a:gd name="connsiteX0-267" fmla="*/ 33005 w 2525032"/>
              <a:gd name="connsiteY0-268" fmla="*/ 2791247 h 2791247"/>
              <a:gd name="connsiteX1-269" fmla="*/ 1864745 w 2525032"/>
              <a:gd name="connsiteY1-270" fmla="*/ 279400 h 2791247"/>
              <a:gd name="connsiteX2-271" fmla="*/ 1864745 w 2525032"/>
              <a:gd name="connsiteY2-272" fmla="*/ 0 h 2791247"/>
              <a:gd name="connsiteX3-273" fmla="*/ 2525032 w 2525032"/>
              <a:gd name="connsiteY3-274" fmla="*/ 450806 h 2791247"/>
              <a:gd name="connsiteX4-275" fmla="*/ 1902934 w 2525032"/>
              <a:gd name="connsiteY4-276" fmla="*/ 1104826 h 2791247"/>
              <a:gd name="connsiteX5-277" fmla="*/ 1896589 w 2525032"/>
              <a:gd name="connsiteY5-278" fmla="*/ 793756 h 2791247"/>
              <a:gd name="connsiteX6-279" fmla="*/ 33005 w 2525032"/>
              <a:gd name="connsiteY6-280" fmla="*/ 2791247 h 2791247"/>
              <a:gd name="connsiteX0-281" fmla="*/ 17588 w 2897981"/>
              <a:gd name="connsiteY0-282" fmla="*/ 2774284 h 2774284"/>
              <a:gd name="connsiteX1-283" fmla="*/ 2237694 w 2897981"/>
              <a:gd name="connsiteY1-284" fmla="*/ 279400 h 2774284"/>
              <a:gd name="connsiteX2-285" fmla="*/ 2237694 w 2897981"/>
              <a:gd name="connsiteY2-286" fmla="*/ 0 h 2774284"/>
              <a:gd name="connsiteX3-287" fmla="*/ 2897981 w 2897981"/>
              <a:gd name="connsiteY3-288" fmla="*/ 450806 h 2774284"/>
              <a:gd name="connsiteX4-289" fmla="*/ 2275883 w 2897981"/>
              <a:gd name="connsiteY4-290" fmla="*/ 1104826 h 2774284"/>
              <a:gd name="connsiteX5-291" fmla="*/ 2269538 w 2897981"/>
              <a:gd name="connsiteY5-292" fmla="*/ 793756 h 2774284"/>
              <a:gd name="connsiteX6-293" fmla="*/ 17588 w 2897981"/>
              <a:gd name="connsiteY6-294" fmla="*/ 2774284 h 2774284"/>
              <a:gd name="connsiteX0-295" fmla="*/ 17588 w 2897981"/>
              <a:gd name="connsiteY0-296" fmla="*/ 2774284 h 2774284"/>
              <a:gd name="connsiteX1-297" fmla="*/ 2237694 w 2897981"/>
              <a:gd name="connsiteY1-298" fmla="*/ 279400 h 2774284"/>
              <a:gd name="connsiteX2-299" fmla="*/ 2237694 w 2897981"/>
              <a:gd name="connsiteY2-300" fmla="*/ 0 h 2774284"/>
              <a:gd name="connsiteX3-301" fmla="*/ 2897981 w 2897981"/>
              <a:gd name="connsiteY3-302" fmla="*/ 450806 h 2774284"/>
              <a:gd name="connsiteX4-303" fmla="*/ 2275883 w 2897981"/>
              <a:gd name="connsiteY4-304" fmla="*/ 1104826 h 2774284"/>
              <a:gd name="connsiteX5-305" fmla="*/ 2269538 w 2897981"/>
              <a:gd name="connsiteY5-306" fmla="*/ 793756 h 2774284"/>
              <a:gd name="connsiteX6-307" fmla="*/ 17588 w 2897981"/>
              <a:gd name="connsiteY6-308" fmla="*/ 2774284 h 2774284"/>
              <a:gd name="connsiteX0-309" fmla="*/ 0 w 2880393"/>
              <a:gd name="connsiteY0-310" fmla="*/ 2774284 h 2774284"/>
              <a:gd name="connsiteX1-311" fmla="*/ 2220106 w 2880393"/>
              <a:gd name="connsiteY1-312" fmla="*/ 279400 h 2774284"/>
              <a:gd name="connsiteX2-313" fmla="*/ 2220106 w 2880393"/>
              <a:gd name="connsiteY2-314" fmla="*/ 0 h 2774284"/>
              <a:gd name="connsiteX3-315" fmla="*/ 2880393 w 2880393"/>
              <a:gd name="connsiteY3-316" fmla="*/ 450806 h 2774284"/>
              <a:gd name="connsiteX4-317" fmla="*/ 2258295 w 2880393"/>
              <a:gd name="connsiteY4-318" fmla="*/ 1104826 h 2774284"/>
              <a:gd name="connsiteX5-319" fmla="*/ 2251950 w 2880393"/>
              <a:gd name="connsiteY5-320" fmla="*/ 793756 h 2774284"/>
              <a:gd name="connsiteX6-321" fmla="*/ 0 w 2880393"/>
              <a:gd name="connsiteY6-322" fmla="*/ 2774284 h 2774284"/>
              <a:gd name="connsiteX0-323" fmla="*/ 0 w 2880393"/>
              <a:gd name="connsiteY0-324" fmla="*/ 2774284 h 2774284"/>
              <a:gd name="connsiteX1-325" fmla="*/ 2220106 w 2880393"/>
              <a:gd name="connsiteY1-326" fmla="*/ 279400 h 2774284"/>
              <a:gd name="connsiteX2-327" fmla="*/ 2220106 w 2880393"/>
              <a:gd name="connsiteY2-328" fmla="*/ 0 h 2774284"/>
              <a:gd name="connsiteX3-329" fmla="*/ 2880393 w 2880393"/>
              <a:gd name="connsiteY3-330" fmla="*/ 450806 h 2774284"/>
              <a:gd name="connsiteX4-331" fmla="*/ 2258295 w 2880393"/>
              <a:gd name="connsiteY4-332" fmla="*/ 1104826 h 2774284"/>
              <a:gd name="connsiteX5-333" fmla="*/ 2251950 w 2880393"/>
              <a:gd name="connsiteY5-334" fmla="*/ 793756 h 2774284"/>
              <a:gd name="connsiteX6-335" fmla="*/ 0 w 2880393"/>
              <a:gd name="connsiteY6-336" fmla="*/ 2774284 h 2774284"/>
              <a:gd name="connsiteX0-337" fmla="*/ 0 w 2880393"/>
              <a:gd name="connsiteY0-338" fmla="*/ 2774284 h 2774284"/>
              <a:gd name="connsiteX1-339" fmla="*/ 2220106 w 2880393"/>
              <a:gd name="connsiteY1-340" fmla="*/ 279400 h 2774284"/>
              <a:gd name="connsiteX2-341" fmla="*/ 2220106 w 2880393"/>
              <a:gd name="connsiteY2-342" fmla="*/ 0 h 2774284"/>
              <a:gd name="connsiteX3-343" fmla="*/ 2880393 w 2880393"/>
              <a:gd name="connsiteY3-344" fmla="*/ 450806 h 2774284"/>
              <a:gd name="connsiteX4-345" fmla="*/ 2258295 w 2880393"/>
              <a:gd name="connsiteY4-346" fmla="*/ 1104826 h 2774284"/>
              <a:gd name="connsiteX5-347" fmla="*/ 2251950 w 2880393"/>
              <a:gd name="connsiteY5-348" fmla="*/ 793756 h 2774284"/>
              <a:gd name="connsiteX6-349" fmla="*/ 0 w 2880393"/>
              <a:gd name="connsiteY6-350" fmla="*/ 2774284 h 2774284"/>
              <a:gd name="connsiteX0-351" fmla="*/ 0 w 2765321"/>
              <a:gd name="connsiteY0-352" fmla="*/ 2774284 h 2774284"/>
              <a:gd name="connsiteX1-353" fmla="*/ 2220106 w 2765321"/>
              <a:gd name="connsiteY1-354" fmla="*/ 279400 h 2774284"/>
              <a:gd name="connsiteX2-355" fmla="*/ 2220106 w 2765321"/>
              <a:gd name="connsiteY2-356" fmla="*/ 0 h 2774284"/>
              <a:gd name="connsiteX3-357" fmla="*/ 2765321 w 2765321"/>
              <a:gd name="connsiteY3-358" fmla="*/ 450806 h 2774284"/>
              <a:gd name="connsiteX4-359" fmla="*/ 2258295 w 2765321"/>
              <a:gd name="connsiteY4-360" fmla="*/ 1104826 h 2774284"/>
              <a:gd name="connsiteX5-361" fmla="*/ 2251950 w 2765321"/>
              <a:gd name="connsiteY5-362" fmla="*/ 793756 h 2774284"/>
              <a:gd name="connsiteX6-363" fmla="*/ 0 w 2765321"/>
              <a:gd name="connsiteY6-364" fmla="*/ 2774284 h 2774284"/>
              <a:gd name="connsiteX0-365" fmla="*/ 0 w 2621059"/>
              <a:gd name="connsiteY0-366" fmla="*/ 2774284 h 2774284"/>
              <a:gd name="connsiteX1-367" fmla="*/ 2220106 w 2621059"/>
              <a:gd name="connsiteY1-368" fmla="*/ 279400 h 2774284"/>
              <a:gd name="connsiteX2-369" fmla="*/ 2220106 w 2621059"/>
              <a:gd name="connsiteY2-370" fmla="*/ 0 h 2774284"/>
              <a:gd name="connsiteX3-371" fmla="*/ 2621059 w 2621059"/>
              <a:gd name="connsiteY3-372" fmla="*/ 450806 h 2774284"/>
              <a:gd name="connsiteX4-373" fmla="*/ 2258295 w 2621059"/>
              <a:gd name="connsiteY4-374" fmla="*/ 1104826 h 2774284"/>
              <a:gd name="connsiteX5-375" fmla="*/ 2251950 w 2621059"/>
              <a:gd name="connsiteY5-376" fmla="*/ 793756 h 2774284"/>
              <a:gd name="connsiteX6-377" fmla="*/ 0 w 2621059"/>
              <a:gd name="connsiteY6-378" fmla="*/ 2774284 h 27742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621059" h="2774284">
                <a:moveTo>
                  <a:pt x="0" y="2774284"/>
                </a:moveTo>
                <a:cubicBezTo>
                  <a:pt x="14399" y="2328646"/>
                  <a:pt x="454612" y="531684"/>
                  <a:pt x="2220106" y="279400"/>
                </a:cubicBezTo>
                <a:lnTo>
                  <a:pt x="2220106" y="0"/>
                </a:lnTo>
                <a:lnTo>
                  <a:pt x="2621059" y="450806"/>
                </a:lnTo>
                <a:lnTo>
                  <a:pt x="2258295" y="1104826"/>
                </a:lnTo>
                <a:lnTo>
                  <a:pt x="2251950" y="793756"/>
                </a:lnTo>
                <a:cubicBezTo>
                  <a:pt x="1134559" y="956583"/>
                  <a:pt x="366193" y="1801969"/>
                  <a:pt x="0" y="2774284"/>
                </a:cubicBez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 name="椭圆 2"/>
          <p:cNvSpPr/>
          <p:nvPr/>
        </p:nvSpPr>
        <p:spPr>
          <a:xfrm>
            <a:off x="1382611" y="3384924"/>
            <a:ext cx="171450" cy="171450"/>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椭圆 3"/>
          <p:cNvSpPr/>
          <p:nvPr/>
        </p:nvSpPr>
        <p:spPr>
          <a:xfrm>
            <a:off x="2224695" y="2546371"/>
            <a:ext cx="238125" cy="238125"/>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椭圆 4"/>
          <p:cNvSpPr/>
          <p:nvPr/>
        </p:nvSpPr>
        <p:spPr>
          <a:xfrm>
            <a:off x="3285499" y="1933462"/>
            <a:ext cx="285751" cy="285751"/>
          </a:xfrm>
          <a:prstGeom prst="ellipse">
            <a:avLst/>
          </a:prstGeom>
          <a:solidFill>
            <a:schemeClr val="bg1"/>
          </a:solidFill>
          <a:ln>
            <a:noFill/>
          </a:ln>
          <a:effectLst>
            <a:innerShdw blurRad="508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4588" name="组合 5"/>
          <p:cNvGrpSpPr/>
          <p:nvPr/>
        </p:nvGrpSpPr>
        <p:grpSpPr bwMode="auto">
          <a:xfrm>
            <a:off x="1412875" y="3581400"/>
            <a:ext cx="1511300" cy="747713"/>
            <a:chOff x="1713024" y="3348487"/>
            <a:chExt cx="1512168" cy="747318"/>
          </a:xfrm>
        </p:grpSpPr>
        <p:sp>
          <p:nvSpPr>
            <p:cNvPr id="7" name="TextBox 6"/>
            <p:cNvSpPr txBox="1"/>
            <p:nvPr/>
          </p:nvSpPr>
          <p:spPr>
            <a:xfrm>
              <a:off x="1776560" y="3348487"/>
              <a:ext cx="964166" cy="307812"/>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11" name="组合 7"/>
            <p:cNvGrpSpPr/>
            <p:nvPr/>
          </p:nvGrpSpPr>
          <p:grpSpPr bwMode="auto">
            <a:xfrm>
              <a:off x="1713024" y="3639962"/>
              <a:ext cx="1512168" cy="455843"/>
              <a:chOff x="1225724" y="3882199"/>
              <a:chExt cx="1512168" cy="455843"/>
            </a:xfrm>
          </p:grpSpPr>
          <p:sp>
            <p:nvSpPr>
              <p:cNvPr id="9" name="TextBox 11"/>
              <p:cNvSpPr txBox="1">
                <a:spLocks noChangeArrowheads="1"/>
              </p:cNvSpPr>
              <p:nvPr/>
            </p:nvSpPr>
            <p:spPr bwMode="auto">
              <a:xfrm flipH="1">
                <a:off x="1225724" y="3882670"/>
                <a:ext cx="1512168" cy="27607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flipH="1">
                <a:off x="1225724" y="4061963"/>
                <a:ext cx="1512168" cy="27607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589" name="组合 10"/>
          <p:cNvGrpSpPr/>
          <p:nvPr/>
        </p:nvGrpSpPr>
        <p:grpSpPr bwMode="auto">
          <a:xfrm>
            <a:off x="2300288" y="2830513"/>
            <a:ext cx="1511300" cy="728662"/>
            <a:chOff x="1713024" y="3367537"/>
            <a:chExt cx="1512168" cy="728268"/>
          </a:xfrm>
        </p:grpSpPr>
        <p:sp>
          <p:nvSpPr>
            <p:cNvPr id="12" name="TextBox 11"/>
            <p:cNvSpPr txBox="1"/>
            <p:nvPr/>
          </p:nvSpPr>
          <p:spPr>
            <a:xfrm>
              <a:off x="1776560" y="3367537"/>
              <a:ext cx="964165" cy="30780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07" name="组合 12"/>
            <p:cNvGrpSpPr/>
            <p:nvPr/>
          </p:nvGrpSpPr>
          <p:grpSpPr bwMode="auto">
            <a:xfrm>
              <a:off x="1713024" y="3639962"/>
              <a:ext cx="1512168" cy="455843"/>
              <a:chOff x="1225724" y="3882199"/>
              <a:chExt cx="1512168" cy="455843"/>
            </a:xfrm>
          </p:grpSpPr>
          <p:sp>
            <p:nvSpPr>
              <p:cNvPr id="14" name="TextBox 11"/>
              <p:cNvSpPr txBox="1">
                <a:spLocks noChangeArrowheads="1"/>
              </p:cNvSpPr>
              <p:nvPr/>
            </p:nvSpPr>
            <p:spPr bwMode="auto">
              <a:xfrm flipH="1">
                <a:off x="1225724" y="388267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TextBox 14"/>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590" name="组合 15"/>
          <p:cNvGrpSpPr/>
          <p:nvPr/>
        </p:nvGrpSpPr>
        <p:grpSpPr bwMode="auto">
          <a:xfrm>
            <a:off x="3365500" y="2336800"/>
            <a:ext cx="1511300" cy="728663"/>
            <a:chOff x="1713024" y="3367537"/>
            <a:chExt cx="1512168" cy="728268"/>
          </a:xfrm>
        </p:grpSpPr>
        <p:sp>
          <p:nvSpPr>
            <p:cNvPr id="17" name="TextBox 16"/>
            <p:cNvSpPr txBox="1"/>
            <p:nvPr/>
          </p:nvSpPr>
          <p:spPr>
            <a:xfrm>
              <a:off x="1776560" y="3367537"/>
              <a:ext cx="964166" cy="30780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03" name="组合 17"/>
            <p:cNvGrpSpPr/>
            <p:nvPr/>
          </p:nvGrpSpPr>
          <p:grpSpPr bwMode="auto">
            <a:xfrm>
              <a:off x="1713024" y="3639962"/>
              <a:ext cx="1512168" cy="455843"/>
              <a:chOff x="1225724" y="3882199"/>
              <a:chExt cx="1512168" cy="455843"/>
            </a:xfrm>
          </p:grpSpPr>
          <p:sp>
            <p:nvSpPr>
              <p:cNvPr id="19" name="TextBox 11"/>
              <p:cNvSpPr txBox="1">
                <a:spLocks noChangeArrowheads="1"/>
              </p:cNvSpPr>
              <p:nvPr/>
            </p:nvSpPr>
            <p:spPr bwMode="auto">
              <a:xfrm flipH="1">
                <a:off x="1225724" y="3882676"/>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TextBox 19"/>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591" name="组合 20"/>
          <p:cNvGrpSpPr/>
          <p:nvPr/>
        </p:nvGrpSpPr>
        <p:grpSpPr bwMode="auto">
          <a:xfrm>
            <a:off x="5364163" y="1196975"/>
            <a:ext cx="2879725" cy="3325813"/>
            <a:chOff x="5364088" y="901184"/>
            <a:chExt cx="2880320" cy="3326750"/>
          </a:xfrm>
        </p:grpSpPr>
        <p:sp>
          <p:nvSpPr>
            <p:cNvPr id="22" name="矩形标注 21"/>
            <p:cNvSpPr/>
            <p:nvPr/>
          </p:nvSpPr>
          <p:spPr>
            <a:xfrm>
              <a:off x="5364088" y="901184"/>
              <a:ext cx="2880320" cy="3326750"/>
            </a:xfrm>
            <a:prstGeom prst="wedgeRectCallout">
              <a:avLst>
                <a:gd name="adj1" fmla="val -69941"/>
                <a:gd name="adj2" fmla="val -8391"/>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dirty="0">
                <a:solidFill>
                  <a:prstClr val="white"/>
                </a:solidFill>
              </a:endParaRPr>
            </a:p>
          </p:txBody>
        </p:sp>
        <p:sp>
          <p:nvSpPr>
            <p:cNvPr id="24597" name="矩形 22"/>
            <p:cNvSpPr>
              <a:spLocks noChangeArrowheads="1"/>
            </p:cNvSpPr>
            <p:nvPr/>
          </p:nvSpPr>
          <p:spPr bwMode="auto">
            <a:xfrm>
              <a:off x="5519695" y="1753912"/>
              <a:ext cx="2521471" cy="5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zh-CN" altLang="en-US" sz="1400">
                  <a:solidFill>
                    <a:srgbClr val="404040"/>
                  </a:solidFill>
                  <a:latin typeface="微软雅黑" panose="020B0503020204020204" pitchFamily="34" charset="-122"/>
                  <a:ea typeface="微软雅黑" panose="020B0503020204020204" pitchFamily="34" charset="-122"/>
                </a:rPr>
                <a:t>锐普</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的设计理念：杜绝平庸、专做精品 ！</a:t>
              </a:r>
              <a:endParaRPr lang="en-US" altLang="zh-CN" sz="1400">
                <a:solidFill>
                  <a:srgbClr val="404040"/>
                </a:solidFill>
                <a:latin typeface="微软雅黑" panose="020B0503020204020204" pitchFamily="34" charset="-122"/>
                <a:ea typeface="微软雅黑" panose="020B0503020204020204" pitchFamily="34" charset="-122"/>
              </a:endParaRPr>
            </a:p>
          </p:txBody>
        </p:sp>
        <p:sp>
          <p:nvSpPr>
            <p:cNvPr id="24598" name="矩形 23"/>
            <p:cNvSpPr>
              <a:spLocks noChangeArrowheads="1"/>
            </p:cNvSpPr>
            <p:nvPr/>
          </p:nvSpPr>
          <p:spPr bwMode="auto">
            <a:xfrm>
              <a:off x="5521347" y="1211355"/>
              <a:ext cx="219483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800" b="1">
                  <a:solidFill>
                    <a:srgbClr val="0070C0"/>
                  </a:solidFill>
                  <a:latin typeface="微软雅黑" panose="020B0503020204020204" pitchFamily="34" charset="-122"/>
                  <a:ea typeface="微软雅黑" panose="020B0503020204020204" pitchFamily="34" charset="-122"/>
                </a:rPr>
                <a:t>目 标</a:t>
              </a:r>
              <a:r>
                <a:rPr lang="zh-CN" altLang="en-US" sz="1100">
                  <a:solidFill>
                    <a:srgbClr val="0070C0"/>
                  </a:solidFill>
                  <a:latin typeface="微软雅黑" panose="020B0503020204020204" pitchFamily="34" charset="-122"/>
                  <a:ea typeface="微软雅黑" panose="020B0503020204020204" pitchFamily="34" charset="-122"/>
                </a:rPr>
                <a:t>（锐普广告有限公司）</a:t>
              </a:r>
              <a:endParaRPr lang="en-US" altLang="zh-CN" sz="1100">
                <a:solidFill>
                  <a:srgbClr val="0070C0"/>
                </a:solidFill>
                <a:latin typeface="微软雅黑" panose="020B0503020204020204" pitchFamily="34" charset="-122"/>
                <a:ea typeface="微软雅黑" panose="020B0503020204020204" pitchFamily="34" charset="-122"/>
              </a:endParaRPr>
            </a:p>
          </p:txBody>
        </p:sp>
        <p:sp>
          <p:nvSpPr>
            <p:cNvPr id="24599" name="矩形 24"/>
            <p:cNvSpPr>
              <a:spLocks noChangeArrowheads="1"/>
            </p:cNvSpPr>
            <p:nvPr/>
          </p:nvSpPr>
          <p:spPr bwMode="auto">
            <a:xfrm>
              <a:off x="5519711" y="2427734"/>
              <a:ext cx="2512146"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专业；</a:t>
              </a: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尽心；</a:t>
              </a: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创意。</a:t>
              </a:r>
              <a:endParaRPr lang="zh-CN" altLang="en-US" sz="1400">
                <a:solidFill>
                  <a:srgbClr val="FF0000"/>
                </a:solidFill>
                <a:latin typeface="微软雅黑" panose="020B0503020204020204" pitchFamily="34" charset="-122"/>
                <a:ea typeface="微软雅黑" panose="020B0503020204020204" pitchFamily="34" charset="-122"/>
              </a:endParaRPr>
            </a:p>
          </p:txBody>
        </p:sp>
        <p:sp>
          <p:nvSpPr>
            <p:cNvPr id="24600" name="矩形 25"/>
            <p:cNvSpPr>
              <a:spLocks noChangeArrowheads="1"/>
            </p:cNvSpPr>
            <p:nvPr/>
          </p:nvSpPr>
          <p:spPr bwMode="auto">
            <a:xfrm>
              <a:off x="5519695" y="3003626"/>
              <a:ext cx="2521471" cy="82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zh-CN" altLang="en-US" sz="1400">
                  <a:solidFill>
                    <a:srgbClr val="404040"/>
                  </a:solidFill>
                  <a:latin typeface="微软雅黑" panose="020B0503020204020204" pitchFamily="34" charset="-122"/>
                  <a:ea typeface="微软雅黑" panose="020B0503020204020204" pitchFamily="34" charset="-122"/>
                </a:rPr>
                <a:t>锐普</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服务领域：</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公共模板设计；</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个性模板设计；</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稿件制作。</a:t>
              </a:r>
              <a:endParaRPr lang="zh-CN" altLang="en-US" sz="1400">
                <a:solidFill>
                  <a:srgbClr val="40404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5637194" y="1637992"/>
              <a:ext cx="232140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55638" y="3200400"/>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2011</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468438" y="2387600"/>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2012</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581275" y="1752600"/>
            <a:ext cx="884238"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2013</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3039</Words>
  <Application>WPS 演示</Application>
  <PresentationFormat>全屏显示(16:9)</PresentationFormat>
  <Paragraphs>467</Paragraphs>
  <Slides>30</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Calibri</vt:lpstr>
      <vt:lpstr>微软雅黑</vt:lpstr>
      <vt:lpstr>华文楷体</vt:lpstr>
      <vt:lpstr>Arial Black</vt:lpstr>
      <vt:lpstr>冬青黑体简体中文 W3</vt:lpstr>
      <vt:lpstr>Arial Unicode MS</vt:lpstr>
      <vt:lpstr>等线</vt:lpstr>
      <vt:lpstr>幼圆</vt:lpstr>
      <vt:lpstr>方正超粗黑简体</vt:lpstr>
      <vt:lpstr>xindexingcao58</vt:lpstr>
      <vt:lpstr>方正黄草简体</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2013-06-06T07:07:00Z</dcterms:created>
  <dcterms:modified xsi:type="dcterms:W3CDTF">2018-08-29T07:09:11Z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